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6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59" r:id="rId2"/>
    <p:sldId id="305" r:id="rId3"/>
    <p:sldId id="306" r:id="rId4"/>
    <p:sldId id="289" r:id="rId5"/>
    <p:sldId id="284" r:id="rId6"/>
    <p:sldId id="303" r:id="rId7"/>
    <p:sldId id="291" r:id="rId8"/>
    <p:sldId id="290" r:id="rId9"/>
    <p:sldId id="292" r:id="rId10"/>
    <p:sldId id="267" r:id="rId11"/>
    <p:sldId id="268" r:id="rId12"/>
    <p:sldId id="281" r:id="rId13"/>
    <p:sldId id="308" r:id="rId14"/>
    <p:sldId id="309" r:id="rId15"/>
    <p:sldId id="282" r:id="rId16"/>
    <p:sldId id="307" r:id="rId17"/>
    <p:sldId id="294" r:id="rId18"/>
    <p:sldId id="295" r:id="rId19"/>
    <p:sldId id="296" r:id="rId20"/>
    <p:sldId id="297" r:id="rId21"/>
    <p:sldId id="269" r:id="rId22"/>
    <p:sldId id="270" r:id="rId23"/>
    <p:sldId id="298" r:id="rId24"/>
    <p:sldId id="299" r:id="rId25"/>
    <p:sldId id="304" r:id="rId26"/>
    <p:sldId id="300" r:id="rId27"/>
    <p:sldId id="283" r:id="rId28"/>
    <p:sldId id="301" r:id="rId29"/>
    <p:sldId id="261" r:id="rId30"/>
    <p:sldId id="260" r:id="rId31"/>
    <p:sldId id="276" r:id="rId32"/>
    <p:sldId id="275" r:id="rId33"/>
    <p:sldId id="277" r:id="rId34"/>
    <p:sldId id="278" r:id="rId35"/>
    <p:sldId id="279" r:id="rId36"/>
    <p:sldId id="280" r:id="rId37"/>
    <p:sldId id="302" r:id="rId3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5200"/>
    <a:srgbClr val="162F33"/>
    <a:srgbClr val="8C91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63C9D5-0935-FD33-9708-23013220ACB3}" v="458" dt="2026-03-10T10:16:20.2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972" autoAdjust="0"/>
    <p:restoredTop sz="86536"/>
  </p:normalViewPr>
  <p:slideViewPr>
    <p:cSldViewPr snapToGrid="0">
      <p:cViewPr varScale="1">
        <p:scale>
          <a:sx n="101" d="100"/>
          <a:sy n="101" d="100"/>
        </p:scale>
        <p:origin x="4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F84C32-5AE5-488D-92E6-A0132F142B7C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43A7AF5-A046-4C77-BB79-B7070CE5C7C8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sv-SE" noProof="0" dirty="0"/>
            <a:t>Antal spelade rundor</a:t>
          </a:r>
          <a:br>
            <a:rPr lang="sv-SE" noProof="0" dirty="0"/>
          </a:br>
          <a:r>
            <a:rPr lang="sv-SE" noProof="0" dirty="0">
              <a:latin typeface="Calibri Light" panose="020F0302020204030204"/>
            </a:rPr>
            <a:t> ca 70000</a:t>
          </a:r>
          <a:endParaRPr lang="sv-SE" noProof="0" dirty="0"/>
        </a:p>
      </dgm:t>
    </dgm:pt>
    <dgm:pt modelId="{73193D07-61D1-4900-B0BF-8D6E48657911}" type="parTrans" cxnId="{BCE9A55A-2E90-4076-9F8B-F195FAA4F8A1}">
      <dgm:prSet/>
      <dgm:spPr/>
      <dgm:t>
        <a:bodyPr/>
        <a:lstStyle/>
        <a:p>
          <a:endParaRPr lang="en-US"/>
        </a:p>
      </dgm:t>
    </dgm:pt>
    <dgm:pt modelId="{DF1826C7-39CD-4BF0-A4BB-8DAFED21C626}" type="sibTrans" cxnId="{BCE9A55A-2E90-4076-9F8B-F195FAA4F8A1}">
      <dgm:prSet/>
      <dgm:spPr/>
      <dgm:t>
        <a:bodyPr/>
        <a:lstStyle/>
        <a:p>
          <a:endParaRPr lang="en-US"/>
        </a:p>
      </dgm:t>
    </dgm:pt>
    <dgm:pt modelId="{D134A6E4-6143-4609-9535-19B4A2C62B0A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sv-SE" noProof="0" dirty="0"/>
            <a:t>Antal greenfee-gäster</a:t>
          </a:r>
          <a:br>
            <a:rPr lang="sv-SE" noProof="0" dirty="0"/>
          </a:br>
          <a:r>
            <a:rPr lang="sv-SE" noProof="0" dirty="0">
              <a:latin typeface="Calibri Light" panose="020F0302020204030204"/>
            </a:rPr>
            <a:t>ca 3000</a:t>
          </a:r>
          <a:endParaRPr lang="sv-SE" noProof="0" dirty="0"/>
        </a:p>
      </dgm:t>
    </dgm:pt>
    <dgm:pt modelId="{DCC648EE-E862-474B-A069-B403F78A805A}" type="parTrans" cxnId="{C640FF59-0D9A-4C6D-B8D1-C4F1B38417B0}">
      <dgm:prSet/>
      <dgm:spPr/>
      <dgm:t>
        <a:bodyPr/>
        <a:lstStyle/>
        <a:p>
          <a:endParaRPr lang="en-US"/>
        </a:p>
      </dgm:t>
    </dgm:pt>
    <dgm:pt modelId="{F75A6D69-DF46-4EAF-8264-EBAE4C8E2909}" type="sibTrans" cxnId="{C640FF59-0D9A-4C6D-B8D1-C4F1B38417B0}">
      <dgm:prSet/>
      <dgm:spPr/>
      <dgm:t>
        <a:bodyPr/>
        <a:lstStyle/>
        <a:p>
          <a:endParaRPr lang="en-US"/>
        </a:p>
      </dgm:t>
    </dgm:pt>
    <dgm:pt modelId="{C6CACEA0-1A92-4664-8500-9AEB2853058E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sv-SE" noProof="0" dirty="0"/>
            <a:t>Antal medlemmar </a:t>
          </a:r>
          <a:br>
            <a:rPr lang="sv-SE" noProof="0" dirty="0"/>
          </a:br>
          <a:r>
            <a:rPr lang="sv-SE" noProof="0" dirty="0">
              <a:latin typeface="Calibri Light" panose="020F0302020204030204"/>
            </a:rPr>
            <a:t>ca 2400</a:t>
          </a:r>
          <a:endParaRPr lang="sv-SE" noProof="0" dirty="0"/>
        </a:p>
      </dgm:t>
    </dgm:pt>
    <dgm:pt modelId="{05B15AAF-AF07-42CD-AD9D-AF65138D653B}" type="parTrans" cxnId="{15A15144-453C-4262-B767-D6703399905F}">
      <dgm:prSet/>
      <dgm:spPr/>
      <dgm:t>
        <a:bodyPr/>
        <a:lstStyle/>
        <a:p>
          <a:endParaRPr lang="en-US"/>
        </a:p>
      </dgm:t>
    </dgm:pt>
    <dgm:pt modelId="{0E3DF59A-6E6B-427D-A3E3-E42A764A1997}" type="sibTrans" cxnId="{15A15144-453C-4262-B767-D6703399905F}">
      <dgm:prSet/>
      <dgm:spPr/>
      <dgm:t>
        <a:bodyPr/>
        <a:lstStyle/>
        <a:p>
          <a:endParaRPr lang="en-US"/>
        </a:p>
      </dgm:t>
    </dgm:pt>
    <dgm:pt modelId="{47157ECC-E64F-4881-8516-5E886F5501AE}" type="pres">
      <dgm:prSet presAssocID="{D5F84C32-5AE5-488D-92E6-A0132F142B7C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sv-SE"/>
        </a:p>
      </dgm:t>
    </dgm:pt>
    <dgm:pt modelId="{91D1A28F-5FB6-4D27-AED6-775F8C6BD18B}" type="pres">
      <dgm:prSet presAssocID="{B43A7AF5-A046-4C77-BB79-B7070CE5C7C8}" presName="compNode" presStyleCnt="0"/>
      <dgm:spPr/>
    </dgm:pt>
    <dgm:pt modelId="{095D180C-65F7-4179-9E83-39C319AC5C53}" type="pres">
      <dgm:prSet presAssocID="{B43A7AF5-A046-4C77-BB79-B7070CE5C7C8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idtagarur"/>
        </a:ext>
      </dgm:extLst>
    </dgm:pt>
    <dgm:pt modelId="{2191E888-8EFB-40BE-9587-9A32DCE05BCC}" type="pres">
      <dgm:prSet presAssocID="{B43A7AF5-A046-4C77-BB79-B7070CE5C7C8}" presName="spaceRect" presStyleCnt="0"/>
      <dgm:spPr/>
    </dgm:pt>
    <dgm:pt modelId="{50414F11-0A4B-4741-97A9-2C5C33F47AE8}" type="pres">
      <dgm:prSet presAssocID="{B43A7AF5-A046-4C77-BB79-B7070CE5C7C8}" presName="textRect" presStyleLbl="revTx" presStyleIdx="0" presStyleCnt="3">
        <dgm:presLayoutVars>
          <dgm:chMax val="1"/>
          <dgm:chPref val="1"/>
        </dgm:presLayoutVars>
      </dgm:prSet>
      <dgm:spPr/>
      <dgm:t>
        <a:bodyPr/>
        <a:lstStyle/>
        <a:p>
          <a:endParaRPr lang="sv-SE"/>
        </a:p>
      </dgm:t>
    </dgm:pt>
    <dgm:pt modelId="{717305FB-EC18-4F7F-8E27-AB5A35E628CC}" type="pres">
      <dgm:prSet presAssocID="{DF1826C7-39CD-4BF0-A4BB-8DAFED21C626}" presName="sibTrans" presStyleCnt="0"/>
      <dgm:spPr/>
    </dgm:pt>
    <dgm:pt modelId="{E61E9825-004C-4588-9C87-A524C1FB3699}" type="pres">
      <dgm:prSet presAssocID="{D134A6E4-6143-4609-9535-19B4A2C62B0A}" presName="compNode" presStyleCnt="0"/>
      <dgm:spPr/>
    </dgm:pt>
    <dgm:pt modelId="{4DD5697E-9C16-4A5D-B786-5A3D4DF7C7C8}" type="pres">
      <dgm:prSet presAssocID="{D134A6E4-6143-4609-9535-19B4A2C62B0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arget Audience"/>
        </a:ext>
      </dgm:extLst>
    </dgm:pt>
    <dgm:pt modelId="{2ADEF637-DCB1-4F35-89FD-92A120C896A1}" type="pres">
      <dgm:prSet presAssocID="{D134A6E4-6143-4609-9535-19B4A2C62B0A}" presName="spaceRect" presStyleCnt="0"/>
      <dgm:spPr/>
    </dgm:pt>
    <dgm:pt modelId="{834278DE-5EF2-4AA1-B9F5-08EB3B0AAF18}" type="pres">
      <dgm:prSet presAssocID="{D134A6E4-6143-4609-9535-19B4A2C62B0A}" presName="textRect" presStyleLbl="revTx" presStyleIdx="1" presStyleCnt="3">
        <dgm:presLayoutVars>
          <dgm:chMax val="1"/>
          <dgm:chPref val="1"/>
        </dgm:presLayoutVars>
      </dgm:prSet>
      <dgm:spPr/>
      <dgm:t>
        <a:bodyPr/>
        <a:lstStyle/>
        <a:p>
          <a:endParaRPr lang="sv-SE"/>
        </a:p>
      </dgm:t>
    </dgm:pt>
    <dgm:pt modelId="{0CD0302B-C3C2-4B3A-833F-2BEA5F2AF3CD}" type="pres">
      <dgm:prSet presAssocID="{F75A6D69-DF46-4EAF-8264-EBAE4C8E2909}" presName="sibTrans" presStyleCnt="0"/>
      <dgm:spPr/>
    </dgm:pt>
    <dgm:pt modelId="{318210EA-1D06-40B5-922C-11CEC6D66BFF}" type="pres">
      <dgm:prSet presAssocID="{C6CACEA0-1A92-4664-8500-9AEB2853058E}" presName="compNode" presStyleCnt="0"/>
      <dgm:spPr/>
    </dgm:pt>
    <dgm:pt modelId="{F45A0266-2421-4051-8717-6587A0E93D05}" type="pres">
      <dgm:prSet presAssocID="{C6CACEA0-1A92-4664-8500-9AEB2853058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 of People"/>
        </a:ext>
      </dgm:extLst>
    </dgm:pt>
    <dgm:pt modelId="{72D20DD7-ED54-4B84-B239-DCE596AFB3CA}" type="pres">
      <dgm:prSet presAssocID="{C6CACEA0-1A92-4664-8500-9AEB2853058E}" presName="spaceRect" presStyleCnt="0"/>
      <dgm:spPr/>
    </dgm:pt>
    <dgm:pt modelId="{B25A17B8-986D-41BE-943A-06CDB2C94CE7}" type="pres">
      <dgm:prSet presAssocID="{C6CACEA0-1A92-4664-8500-9AEB2853058E}" presName="textRect" presStyleLbl="revTx" presStyleIdx="2" presStyleCnt="3">
        <dgm:presLayoutVars>
          <dgm:chMax val="1"/>
          <dgm:chPref val="1"/>
        </dgm:presLayoutVars>
      </dgm:prSet>
      <dgm:spPr/>
      <dgm:t>
        <a:bodyPr/>
        <a:lstStyle/>
        <a:p>
          <a:endParaRPr lang="sv-SE"/>
        </a:p>
      </dgm:t>
    </dgm:pt>
  </dgm:ptLst>
  <dgm:cxnLst>
    <dgm:cxn modelId="{BCE9A55A-2E90-4076-9F8B-F195FAA4F8A1}" srcId="{D5F84C32-5AE5-488D-92E6-A0132F142B7C}" destId="{B43A7AF5-A046-4C77-BB79-B7070CE5C7C8}" srcOrd="0" destOrd="0" parTransId="{73193D07-61D1-4900-B0BF-8D6E48657911}" sibTransId="{DF1826C7-39CD-4BF0-A4BB-8DAFED21C626}"/>
    <dgm:cxn modelId="{38621468-A592-43B5-BA5C-D59B73FAC367}" type="presOf" srcId="{C6CACEA0-1A92-4664-8500-9AEB2853058E}" destId="{B25A17B8-986D-41BE-943A-06CDB2C94CE7}" srcOrd="0" destOrd="0" presId="urn:microsoft.com/office/officeart/2018/2/layout/IconLabelList"/>
    <dgm:cxn modelId="{23FA0C5C-C44D-49C3-B4C8-59B751ACAC3E}" type="presOf" srcId="{D134A6E4-6143-4609-9535-19B4A2C62B0A}" destId="{834278DE-5EF2-4AA1-B9F5-08EB3B0AAF18}" srcOrd="0" destOrd="0" presId="urn:microsoft.com/office/officeart/2018/2/layout/IconLabelList"/>
    <dgm:cxn modelId="{C640FF59-0D9A-4C6D-B8D1-C4F1B38417B0}" srcId="{D5F84C32-5AE5-488D-92E6-A0132F142B7C}" destId="{D134A6E4-6143-4609-9535-19B4A2C62B0A}" srcOrd="1" destOrd="0" parTransId="{DCC648EE-E862-474B-A069-B403F78A805A}" sibTransId="{F75A6D69-DF46-4EAF-8264-EBAE4C8E2909}"/>
    <dgm:cxn modelId="{6EBFA928-2246-4CB8-A876-A1FB9990F926}" type="presOf" srcId="{D5F84C32-5AE5-488D-92E6-A0132F142B7C}" destId="{47157ECC-E64F-4881-8516-5E886F5501AE}" srcOrd="0" destOrd="0" presId="urn:microsoft.com/office/officeart/2018/2/layout/IconLabelList"/>
    <dgm:cxn modelId="{6DB6F55E-D27E-4663-8A61-A8F7128DBE0B}" type="presOf" srcId="{B43A7AF5-A046-4C77-BB79-B7070CE5C7C8}" destId="{50414F11-0A4B-4741-97A9-2C5C33F47AE8}" srcOrd="0" destOrd="0" presId="urn:microsoft.com/office/officeart/2018/2/layout/IconLabelList"/>
    <dgm:cxn modelId="{15A15144-453C-4262-B767-D6703399905F}" srcId="{D5F84C32-5AE5-488D-92E6-A0132F142B7C}" destId="{C6CACEA0-1A92-4664-8500-9AEB2853058E}" srcOrd="2" destOrd="0" parTransId="{05B15AAF-AF07-42CD-AD9D-AF65138D653B}" sibTransId="{0E3DF59A-6E6B-427D-A3E3-E42A764A1997}"/>
    <dgm:cxn modelId="{9715A0F0-CD5E-4831-8945-27E5CAC37B4F}" type="presParOf" srcId="{47157ECC-E64F-4881-8516-5E886F5501AE}" destId="{91D1A28F-5FB6-4D27-AED6-775F8C6BD18B}" srcOrd="0" destOrd="0" presId="urn:microsoft.com/office/officeart/2018/2/layout/IconLabelList"/>
    <dgm:cxn modelId="{46187E07-1340-4ECC-B72D-F942404E2BFA}" type="presParOf" srcId="{91D1A28F-5FB6-4D27-AED6-775F8C6BD18B}" destId="{095D180C-65F7-4179-9E83-39C319AC5C53}" srcOrd="0" destOrd="0" presId="urn:microsoft.com/office/officeart/2018/2/layout/IconLabelList"/>
    <dgm:cxn modelId="{4CBC4118-32D7-43E2-B776-A05718A3B282}" type="presParOf" srcId="{91D1A28F-5FB6-4D27-AED6-775F8C6BD18B}" destId="{2191E888-8EFB-40BE-9587-9A32DCE05BCC}" srcOrd="1" destOrd="0" presId="urn:microsoft.com/office/officeart/2018/2/layout/IconLabelList"/>
    <dgm:cxn modelId="{AA86811E-B4D1-469F-9B00-CC1261814D60}" type="presParOf" srcId="{91D1A28F-5FB6-4D27-AED6-775F8C6BD18B}" destId="{50414F11-0A4B-4741-97A9-2C5C33F47AE8}" srcOrd="2" destOrd="0" presId="urn:microsoft.com/office/officeart/2018/2/layout/IconLabelList"/>
    <dgm:cxn modelId="{F6820950-1AB5-44E9-8248-1369F88C735E}" type="presParOf" srcId="{47157ECC-E64F-4881-8516-5E886F5501AE}" destId="{717305FB-EC18-4F7F-8E27-AB5A35E628CC}" srcOrd="1" destOrd="0" presId="urn:microsoft.com/office/officeart/2018/2/layout/IconLabelList"/>
    <dgm:cxn modelId="{76E1E426-09B0-441E-B445-7214CDA6979F}" type="presParOf" srcId="{47157ECC-E64F-4881-8516-5E886F5501AE}" destId="{E61E9825-004C-4588-9C87-A524C1FB3699}" srcOrd="2" destOrd="0" presId="urn:microsoft.com/office/officeart/2018/2/layout/IconLabelList"/>
    <dgm:cxn modelId="{E0D2895C-CB79-424D-94E8-D6B09C43D014}" type="presParOf" srcId="{E61E9825-004C-4588-9C87-A524C1FB3699}" destId="{4DD5697E-9C16-4A5D-B786-5A3D4DF7C7C8}" srcOrd="0" destOrd="0" presId="urn:microsoft.com/office/officeart/2018/2/layout/IconLabelList"/>
    <dgm:cxn modelId="{72039D8C-2A64-4FE7-B764-1695FFC00E7D}" type="presParOf" srcId="{E61E9825-004C-4588-9C87-A524C1FB3699}" destId="{2ADEF637-DCB1-4F35-89FD-92A120C896A1}" srcOrd="1" destOrd="0" presId="urn:microsoft.com/office/officeart/2018/2/layout/IconLabelList"/>
    <dgm:cxn modelId="{7B16173A-8DA8-47B9-896C-B3A61EAC3793}" type="presParOf" srcId="{E61E9825-004C-4588-9C87-A524C1FB3699}" destId="{834278DE-5EF2-4AA1-B9F5-08EB3B0AAF18}" srcOrd="2" destOrd="0" presId="urn:microsoft.com/office/officeart/2018/2/layout/IconLabelList"/>
    <dgm:cxn modelId="{109C4C62-9613-4919-87F1-5DC91FCDE3FE}" type="presParOf" srcId="{47157ECC-E64F-4881-8516-5E886F5501AE}" destId="{0CD0302B-C3C2-4B3A-833F-2BEA5F2AF3CD}" srcOrd="3" destOrd="0" presId="urn:microsoft.com/office/officeart/2018/2/layout/IconLabelList"/>
    <dgm:cxn modelId="{1648819C-7973-4599-9A1E-419024674F59}" type="presParOf" srcId="{47157ECC-E64F-4881-8516-5E886F5501AE}" destId="{318210EA-1D06-40B5-922C-11CEC6D66BFF}" srcOrd="4" destOrd="0" presId="urn:microsoft.com/office/officeart/2018/2/layout/IconLabelList"/>
    <dgm:cxn modelId="{2A3363A7-918E-4BC6-8F1E-13DAD855FE90}" type="presParOf" srcId="{318210EA-1D06-40B5-922C-11CEC6D66BFF}" destId="{F45A0266-2421-4051-8717-6587A0E93D05}" srcOrd="0" destOrd="0" presId="urn:microsoft.com/office/officeart/2018/2/layout/IconLabelList"/>
    <dgm:cxn modelId="{E9BAC17E-68D7-47ED-AD10-9D3EDDE990C6}" type="presParOf" srcId="{318210EA-1D06-40B5-922C-11CEC6D66BFF}" destId="{72D20DD7-ED54-4B84-B239-DCE596AFB3CA}" srcOrd="1" destOrd="0" presId="urn:microsoft.com/office/officeart/2018/2/layout/IconLabelList"/>
    <dgm:cxn modelId="{325B45B3-470C-43FE-93C5-10D6F11527A7}" type="presParOf" srcId="{318210EA-1D06-40B5-922C-11CEC6D66BFF}" destId="{B25A17B8-986D-41BE-943A-06CDB2C94CE7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D2EECF-47F8-4C79-87E2-EB0217803073}" type="doc">
      <dgm:prSet loTypeId="urn:microsoft.com/office/officeart/2024/3/layout/hArc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0220BBC-98D7-486C-8600-C5A5247F69CE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sv-SE" sz="3600" b="1" noProof="0" dirty="0"/>
            <a:t>Varför?</a:t>
          </a:r>
          <a:endParaRPr lang="sv-SE" sz="3600" noProof="0" dirty="0"/>
        </a:p>
      </dgm:t>
    </dgm:pt>
    <dgm:pt modelId="{A86525F8-4992-49C8-A559-716FCFFFEA51}" type="parTrans" cxnId="{5B20AEE8-5A4D-4155-9C7A-E008E7BED904}">
      <dgm:prSet/>
      <dgm:spPr/>
      <dgm:t>
        <a:bodyPr/>
        <a:lstStyle/>
        <a:p>
          <a:endParaRPr lang="sv-SE" noProof="0" dirty="0"/>
        </a:p>
      </dgm:t>
    </dgm:pt>
    <dgm:pt modelId="{D7ADD5AA-6F13-47E7-82B6-C2BEF5296AB6}" type="sibTrans" cxnId="{5B20AEE8-5A4D-4155-9C7A-E008E7BED904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sv-SE" noProof="0" dirty="0"/>
        </a:p>
      </dgm:t>
    </dgm:pt>
    <dgm:pt modelId="{8731D702-6B29-4EA4-A19B-DB741431A126}">
      <dgm:prSet custT="1"/>
      <dgm:spPr/>
      <dgm:t>
        <a:bodyPr/>
        <a:lstStyle/>
        <a:p>
          <a:pPr>
            <a:lnSpc>
              <a:spcPct val="100000"/>
            </a:lnSpc>
          </a:pPr>
          <a:endParaRPr lang="sv-SE" sz="2400" b="1" noProof="0" dirty="0"/>
        </a:p>
      </dgm:t>
    </dgm:pt>
    <dgm:pt modelId="{FAEAA0A5-D7C3-4588-B954-848F0FBB3C3D}" type="parTrans" cxnId="{93CC3C08-44E9-497E-BD2F-6FE6BCC8EE98}">
      <dgm:prSet/>
      <dgm:spPr/>
      <dgm:t>
        <a:bodyPr/>
        <a:lstStyle/>
        <a:p>
          <a:endParaRPr lang="sv-SE" noProof="0" dirty="0"/>
        </a:p>
      </dgm:t>
    </dgm:pt>
    <dgm:pt modelId="{FF1DB4FA-149E-44C3-A308-24D0FFDF5801}" type="sibTrans" cxnId="{93CC3C08-44E9-497E-BD2F-6FE6BCC8EE98}">
      <dgm:prSet/>
      <dgm:spPr/>
      <dgm:t>
        <a:bodyPr/>
        <a:lstStyle/>
        <a:p>
          <a:endParaRPr lang="sv-SE" noProof="0" dirty="0"/>
        </a:p>
      </dgm:t>
    </dgm:pt>
    <dgm:pt modelId="{5C86191B-2578-4160-9D21-025A1C2177C8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sv-SE" sz="3600" b="1" noProof="0" dirty="0"/>
            <a:t>Referenskunder</a:t>
          </a:r>
          <a:endParaRPr lang="sv-SE" sz="3600" noProof="0" dirty="0"/>
        </a:p>
      </dgm:t>
    </dgm:pt>
    <dgm:pt modelId="{D6057E76-E11F-417C-B3AF-E62DD634699F}" type="parTrans" cxnId="{169D71D1-2BC3-4CDB-ABC1-5076428D7828}">
      <dgm:prSet/>
      <dgm:spPr/>
      <dgm:t>
        <a:bodyPr/>
        <a:lstStyle/>
        <a:p>
          <a:endParaRPr lang="sv-SE" noProof="0" dirty="0"/>
        </a:p>
      </dgm:t>
    </dgm:pt>
    <dgm:pt modelId="{8A528E3A-059C-4B7E-A81B-CB44CD3DA2DE}" type="sibTrans" cxnId="{169D71D1-2BC3-4CDB-ABC1-5076428D7828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sv-SE" noProof="0" dirty="0"/>
        </a:p>
      </dgm:t>
    </dgm:pt>
    <dgm:pt modelId="{74464E74-B686-443A-A82A-D5B70CB9B374}">
      <dgm:prSet custT="1"/>
      <dgm:spPr/>
      <dgm:t>
        <a:bodyPr/>
        <a:lstStyle/>
        <a:p>
          <a:pPr>
            <a:lnSpc>
              <a:spcPct val="100000"/>
            </a:lnSpc>
          </a:pPr>
          <a:endParaRPr lang="sv-SE" sz="2400" noProof="0" dirty="0"/>
        </a:p>
      </dgm:t>
    </dgm:pt>
    <dgm:pt modelId="{783B01D8-B7A9-4508-8AA6-525A4CF35400}" type="parTrans" cxnId="{BC93337B-2F29-47ED-B064-ECD92874D002}">
      <dgm:prSet/>
      <dgm:spPr/>
      <dgm:t>
        <a:bodyPr/>
        <a:lstStyle/>
        <a:p>
          <a:endParaRPr lang="sv-SE" noProof="0" dirty="0"/>
        </a:p>
      </dgm:t>
    </dgm:pt>
    <dgm:pt modelId="{9CEF8BDB-E2B3-4D92-9986-AE84EF8150F3}" type="sibTrans" cxnId="{BC93337B-2F29-47ED-B064-ECD92874D002}">
      <dgm:prSet/>
      <dgm:spPr/>
      <dgm:t>
        <a:bodyPr/>
        <a:lstStyle/>
        <a:p>
          <a:endParaRPr lang="sv-SE" noProof="0" dirty="0"/>
        </a:p>
      </dgm:t>
    </dgm:pt>
    <dgm:pt modelId="{03849E15-6A0A-4F7F-BA51-082736ECE82D}" type="pres">
      <dgm:prSet presAssocID="{3CD2EECF-47F8-4C79-87E2-EB021780307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sv-SE"/>
        </a:p>
      </dgm:t>
    </dgm:pt>
    <dgm:pt modelId="{D16C77E4-2ADB-4D79-A205-0D68C53AD53C}" type="pres">
      <dgm:prSet presAssocID="{50220BBC-98D7-486C-8600-C5A5247F69CE}" presName="compNode" presStyleCnt="0"/>
      <dgm:spPr/>
    </dgm:pt>
    <dgm:pt modelId="{1BC9864C-CC09-4734-88A8-02EF269A43DE}" type="pres">
      <dgm:prSet presAssocID="{50220BBC-98D7-486C-8600-C5A5247F69CE}" presName="pictRect" presStyleLbl="revTx" presStyleIdx="0" presStyleCnt="4">
        <dgm:presLayoutVars>
          <dgm:chMax val="0"/>
          <dgm:bulletEnabled/>
        </dgm:presLayoutVars>
      </dgm:prSet>
      <dgm:spPr/>
      <dgm:t>
        <a:bodyPr/>
        <a:lstStyle/>
        <a:p>
          <a:endParaRPr lang="sv-SE"/>
        </a:p>
      </dgm:t>
    </dgm:pt>
    <dgm:pt modelId="{F251C3A3-04C5-4B40-BC49-8FB9B3F6E7B0}" type="pres">
      <dgm:prSet presAssocID="{50220BBC-98D7-486C-8600-C5A5247F69CE}" presName="textRect" presStyleLbl="revTx" presStyleIdx="1" presStyleCnt="4">
        <dgm:presLayoutVars>
          <dgm:bulletEnabled/>
        </dgm:presLayoutVars>
      </dgm:prSet>
      <dgm:spPr/>
      <dgm:t>
        <a:bodyPr/>
        <a:lstStyle/>
        <a:p>
          <a:endParaRPr lang="sv-SE"/>
        </a:p>
      </dgm:t>
    </dgm:pt>
    <dgm:pt modelId="{2BAFE962-B730-4F70-B553-9686489162C8}" type="pres">
      <dgm:prSet presAssocID="{D7ADD5AA-6F13-47E7-82B6-C2BEF5296AB6}" presName="sibTrans" presStyleLbl="sibTrans2D1" presStyleIdx="0" presStyleCnt="0"/>
      <dgm:spPr/>
      <dgm:t>
        <a:bodyPr/>
        <a:lstStyle/>
        <a:p>
          <a:endParaRPr lang="sv-SE"/>
        </a:p>
      </dgm:t>
    </dgm:pt>
    <dgm:pt modelId="{4838C78A-D33E-446F-8C53-D304882227D0}" type="pres">
      <dgm:prSet presAssocID="{5C86191B-2578-4160-9D21-025A1C2177C8}" presName="compNode" presStyleCnt="0"/>
      <dgm:spPr/>
    </dgm:pt>
    <dgm:pt modelId="{36E98A59-8275-4153-B0D5-76D197ADBC72}" type="pres">
      <dgm:prSet presAssocID="{5C86191B-2578-4160-9D21-025A1C2177C8}" presName="pictRect" presStyleLbl="revTx" presStyleIdx="2" presStyleCnt="4">
        <dgm:presLayoutVars>
          <dgm:chMax val="0"/>
          <dgm:bulletEnabled/>
        </dgm:presLayoutVars>
      </dgm:prSet>
      <dgm:spPr/>
      <dgm:t>
        <a:bodyPr/>
        <a:lstStyle/>
        <a:p>
          <a:endParaRPr lang="sv-SE"/>
        </a:p>
      </dgm:t>
    </dgm:pt>
    <dgm:pt modelId="{7EB9C46C-1BB6-4A7D-AEDC-C37AE0FAEF6F}" type="pres">
      <dgm:prSet presAssocID="{5C86191B-2578-4160-9D21-025A1C2177C8}" presName="textRect" presStyleLbl="revTx" presStyleIdx="3" presStyleCnt="4">
        <dgm:presLayoutVars>
          <dgm:bulletEnabled/>
        </dgm:presLayoutVars>
      </dgm:prSet>
      <dgm:spPr/>
      <dgm:t>
        <a:bodyPr/>
        <a:lstStyle/>
        <a:p>
          <a:endParaRPr lang="sv-SE"/>
        </a:p>
      </dgm:t>
    </dgm:pt>
  </dgm:ptLst>
  <dgm:cxnLst>
    <dgm:cxn modelId="{93CC3C08-44E9-497E-BD2F-6FE6BCC8EE98}" srcId="{50220BBC-98D7-486C-8600-C5A5247F69CE}" destId="{8731D702-6B29-4EA4-A19B-DB741431A126}" srcOrd="0" destOrd="0" parTransId="{FAEAA0A5-D7C3-4588-B954-848F0FBB3C3D}" sibTransId="{FF1DB4FA-149E-44C3-A308-24D0FFDF5801}"/>
    <dgm:cxn modelId="{9E909A30-8CB1-4316-B9E4-8964B066A26F}" type="presOf" srcId="{3CD2EECF-47F8-4C79-87E2-EB0217803073}" destId="{03849E15-6A0A-4F7F-BA51-082736ECE82D}" srcOrd="0" destOrd="0" presId="urn:microsoft.com/office/officeart/2024/3/layout/hArchList1"/>
    <dgm:cxn modelId="{169D71D1-2BC3-4CDB-ABC1-5076428D7828}" srcId="{3CD2EECF-47F8-4C79-87E2-EB0217803073}" destId="{5C86191B-2578-4160-9D21-025A1C2177C8}" srcOrd="1" destOrd="0" parTransId="{D6057E76-E11F-417C-B3AF-E62DD634699F}" sibTransId="{8A528E3A-059C-4B7E-A81B-CB44CD3DA2DE}"/>
    <dgm:cxn modelId="{5B20AEE8-5A4D-4155-9C7A-E008E7BED904}" srcId="{3CD2EECF-47F8-4C79-87E2-EB0217803073}" destId="{50220BBC-98D7-486C-8600-C5A5247F69CE}" srcOrd="0" destOrd="0" parTransId="{A86525F8-4992-49C8-A559-716FCFFFEA51}" sibTransId="{D7ADD5AA-6F13-47E7-82B6-C2BEF5296AB6}"/>
    <dgm:cxn modelId="{0B24181F-4768-4D62-A12C-E5A7D5FFB6D3}" type="presOf" srcId="{5C86191B-2578-4160-9D21-025A1C2177C8}" destId="{36E98A59-8275-4153-B0D5-76D197ADBC72}" srcOrd="0" destOrd="0" presId="urn:microsoft.com/office/officeart/2024/3/layout/hArchList1"/>
    <dgm:cxn modelId="{4DBDDB08-EAA0-404D-8129-F332F87A6D76}" type="presOf" srcId="{50220BBC-98D7-486C-8600-C5A5247F69CE}" destId="{1BC9864C-CC09-4734-88A8-02EF269A43DE}" srcOrd="0" destOrd="0" presId="urn:microsoft.com/office/officeart/2024/3/layout/hArchList1"/>
    <dgm:cxn modelId="{433150E9-B1A0-4A27-AF7F-356060E342F0}" type="presOf" srcId="{8731D702-6B29-4EA4-A19B-DB741431A126}" destId="{F251C3A3-04C5-4B40-BC49-8FB9B3F6E7B0}" srcOrd="0" destOrd="0" presId="urn:microsoft.com/office/officeart/2024/3/layout/hArchList1"/>
    <dgm:cxn modelId="{E4D3047B-0831-4EC4-A2FF-2C72A1D0F11B}" type="presOf" srcId="{D7ADD5AA-6F13-47E7-82B6-C2BEF5296AB6}" destId="{2BAFE962-B730-4F70-B553-9686489162C8}" srcOrd="0" destOrd="0" presId="urn:microsoft.com/office/officeart/2024/3/layout/hArchList1"/>
    <dgm:cxn modelId="{BC93337B-2F29-47ED-B064-ECD92874D002}" srcId="{5C86191B-2578-4160-9D21-025A1C2177C8}" destId="{74464E74-B686-443A-A82A-D5B70CB9B374}" srcOrd="0" destOrd="0" parTransId="{783B01D8-B7A9-4508-8AA6-525A4CF35400}" sibTransId="{9CEF8BDB-E2B3-4D92-9986-AE84EF8150F3}"/>
    <dgm:cxn modelId="{102F6A4E-313D-47A8-94D8-2E8400D72F4B}" type="presOf" srcId="{74464E74-B686-443A-A82A-D5B70CB9B374}" destId="{7EB9C46C-1BB6-4A7D-AEDC-C37AE0FAEF6F}" srcOrd="0" destOrd="0" presId="urn:microsoft.com/office/officeart/2024/3/layout/hArchList1"/>
    <dgm:cxn modelId="{DEFE22C0-CA16-4618-9CF5-CAA5E1AD07F5}" type="presParOf" srcId="{03849E15-6A0A-4F7F-BA51-082736ECE82D}" destId="{D16C77E4-2ADB-4D79-A205-0D68C53AD53C}" srcOrd="0" destOrd="0" presId="urn:microsoft.com/office/officeart/2024/3/layout/hArchList1"/>
    <dgm:cxn modelId="{A8998512-4E13-440B-8426-02E343C1600E}" type="presParOf" srcId="{D16C77E4-2ADB-4D79-A205-0D68C53AD53C}" destId="{1BC9864C-CC09-4734-88A8-02EF269A43DE}" srcOrd="0" destOrd="0" presId="urn:microsoft.com/office/officeart/2024/3/layout/hArchList1"/>
    <dgm:cxn modelId="{B095F3A9-8ED7-42CF-9122-663686C78DDA}" type="presParOf" srcId="{D16C77E4-2ADB-4D79-A205-0D68C53AD53C}" destId="{F251C3A3-04C5-4B40-BC49-8FB9B3F6E7B0}" srcOrd="1" destOrd="0" presId="urn:microsoft.com/office/officeart/2024/3/layout/hArchList1"/>
    <dgm:cxn modelId="{A5CC8366-7E60-460A-9A43-49C34D155B9F}" type="presParOf" srcId="{03849E15-6A0A-4F7F-BA51-082736ECE82D}" destId="{2BAFE962-B730-4F70-B553-9686489162C8}" srcOrd="1" destOrd="0" presId="urn:microsoft.com/office/officeart/2024/3/layout/hArchList1"/>
    <dgm:cxn modelId="{C9D518CC-B8C1-48DB-BF64-12E2E4ED2D3F}" type="presParOf" srcId="{03849E15-6A0A-4F7F-BA51-082736ECE82D}" destId="{4838C78A-D33E-446F-8C53-D304882227D0}" srcOrd="2" destOrd="0" presId="urn:microsoft.com/office/officeart/2024/3/layout/hArchList1"/>
    <dgm:cxn modelId="{B8FCC4A6-DB21-4F32-8846-BA66374BC54B}" type="presParOf" srcId="{4838C78A-D33E-446F-8C53-D304882227D0}" destId="{36E98A59-8275-4153-B0D5-76D197ADBC72}" srcOrd="0" destOrd="0" presId="urn:microsoft.com/office/officeart/2024/3/layout/hArchList1"/>
    <dgm:cxn modelId="{4308CCB7-5A08-41D2-A973-349CC9B7BA9E}" type="presParOf" srcId="{4838C78A-D33E-446F-8C53-D304882227D0}" destId="{7EB9C46C-1BB6-4A7D-AEDC-C37AE0FAEF6F}" srcOrd="1" destOrd="0" presId="urn:microsoft.com/office/officeart/2024/3/layout/hArc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556C5B0-C6B5-40A2-86DE-99F5B42E3FE2}" type="doc">
      <dgm:prSet loTypeId="urn:microsoft.com/office/officeart/2005/8/layout/radial3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sv-SE"/>
        </a:p>
      </dgm:t>
    </dgm:pt>
    <dgm:pt modelId="{E38DCBA4-6516-414D-9190-B20964CC3574}">
      <dgm:prSet phldrT="[Text]"/>
      <dgm:spPr>
        <a:solidFill>
          <a:schemeClr val="tx2">
            <a:alpha val="50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sv-SE" b="1" dirty="0"/>
            <a:t>Norra Sveriges bästa golfklubb</a:t>
          </a:r>
        </a:p>
      </dgm:t>
    </dgm:pt>
    <dgm:pt modelId="{B9B3A2FB-C2C6-48D8-AAE1-290B1A4BB68D}" type="parTrans" cxnId="{3B220E24-4379-40C2-A6D4-1680C90BC156}">
      <dgm:prSet/>
      <dgm:spPr/>
      <dgm:t>
        <a:bodyPr/>
        <a:lstStyle/>
        <a:p>
          <a:endParaRPr lang="sv-SE"/>
        </a:p>
      </dgm:t>
    </dgm:pt>
    <dgm:pt modelId="{5C506B87-0588-41AA-9689-A4C2CDB9706C}" type="sibTrans" cxnId="{3B220E24-4379-40C2-A6D4-1680C90BC156}">
      <dgm:prSet/>
      <dgm:spPr/>
      <dgm:t>
        <a:bodyPr/>
        <a:lstStyle/>
        <a:p>
          <a:endParaRPr lang="sv-SE"/>
        </a:p>
      </dgm:t>
    </dgm:pt>
    <dgm:pt modelId="{505631C5-F4A9-49FF-ADD2-93329DE38326}">
      <dgm:prSet phldrT="[Text]" custT="1"/>
      <dgm:spPr>
        <a:solidFill>
          <a:srgbClr val="8C914C">
            <a:alpha val="50196"/>
          </a:srgbClr>
        </a:solidFill>
      </dgm:spPr>
      <dgm:t>
        <a:bodyPr/>
        <a:lstStyle/>
        <a:p>
          <a:r>
            <a:rPr lang="sv-SE" sz="1600" b="1" dirty="0"/>
            <a:t>Golfbanan</a:t>
          </a:r>
        </a:p>
      </dgm:t>
    </dgm:pt>
    <dgm:pt modelId="{645A7BCF-94CF-4664-B261-E74EBAFCDA96}" type="parTrans" cxnId="{7602937F-A6EE-4413-B3A1-5EA1C3BF3D8C}">
      <dgm:prSet/>
      <dgm:spPr/>
      <dgm:t>
        <a:bodyPr/>
        <a:lstStyle/>
        <a:p>
          <a:endParaRPr lang="sv-SE"/>
        </a:p>
      </dgm:t>
    </dgm:pt>
    <dgm:pt modelId="{9DF84727-F5E2-4D63-B53E-CD22D500F308}" type="sibTrans" cxnId="{7602937F-A6EE-4413-B3A1-5EA1C3BF3D8C}">
      <dgm:prSet/>
      <dgm:spPr/>
      <dgm:t>
        <a:bodyPr/>
        <a:lstStyle/>
        <a:p>
          <a:endParaRPr lang="sv-SE"/>
        </a:p>
      </dgm:t>
    </dgm:pt>
    <dgm:pt modelId="{80BC9C0B-0110-4CEA-9403-00951870B5A6}">
      <dgm:prSet phldrT="[Text]" custT="1"/>
      <dgm:spPr/>
      <dgm:t>
        <a:bodyPr/>
        <a:lstStyle/>
        <a:p>
          <a:r>
            <a:rPr lang="sv-SE" sz="1600" b="1" dirty="0"/>
            <a:t>Klubbhuset</a:t>
          </a:r>
        </a:p>
      </dgm:t>
    </dgm:pt>
    <dgm:pt modelId="{449199E6-D147-44AE-A97A-7206DFAAC286}" type="parTrans" cxnId="{6F9F60DC-08B5-4AE8-B92C-4096E88D7230}">
      <dgm:prSet/>
      <dgm:spPr/>
      <dgm:t>
        <a:bodyPr/>
        <a:lstStyle/>
        <a:p>
          <a:endParaRPr lang="sv-SE"/>
        </a:p>
      </dgm:t>
    </dgm:pt>
    <dgm:pt modelId="{A20B8768-2A14-45BB-8411-C729C54ED14D}" type="sibTrans" cxnId="{6F9F60DC-08B5-4AE8-B92C-4096E88D7230}">
      <dgm:prSet/>
      <dgm:spPr/>
      <dgm:t>
        <a:bodyPr/>
        <a:lstStyle/>
        <a:p>
          <a:endParaRPr lang="sv-SE"/>
        </a:p>
      </dgm:t>
    </dgm:pt>
    <dgm:pt modelId="{5E7BAB3A-0065-45AD-AA93-BB6844EDFB92}">
      <dgm:prSet phldrT="[Text]" custT="1"/>
      <dgm:spPr/>
      <dgm:t>
        <a:bodyPr/>
        <a:lstStyle/>
        <a:p>
          <a:r>
            <a:rPr lang="sv-SE" sz="1600" b="1" dirty="0"/>
            <a:t>Rangen &amp; tränings-områden</a:t>
          </a:r>
        </a:p>
      </dgm:t>
    </dgm:pt>
    <dgm:pt modelId="{AD0D9FF7-8240-4A1E-98EF-B4506B7FE7CC}" type="parTrans" cxnId="{927784B7-A979-4405-A306-E51F672003A0}">
      <dgm:prSet/>
      <dgm:spPr/>
      <dgm:t>
        <a:bodyPr/>
        <a:lstStyle/>
        <a:p>
          <a:endParaRPr lang="sv-SE"/>
        </a:p>
      </dgm:t>
    </dgm:pt>
    <dgm:pt modelId="{34482527-1983-4C10-B58C-24F3EC605535}" type="sibTrans" cxnId="{927784B7-A979-4405-A306-E51F672003A0}">
      <dgm:prSet/>
      <dgm:spPr/>
      <dgm:t>
        <a:bodyPr/>
        <a:lstStyle/>
        <a:p>
          <a:endParaRPr lang="sv-SE"/>
        </a:p>
      </dgm:t>
    </dgm:pt>
    <dgm:pt modelId="{F7FA5180-B56F-48BC-9A22-88F1C88F56ED}">
      <dgm:prSet phldrT="[Text]" custT="1"/>
      <dgm:spPr/>
      <dgm:t>
        <a:bodyPr/>
        <a:lstStyle/>
        <a:p>
          <a:r>
            <a:rPr lang="sv-SE" sz="1600" b="1" dirty="0"/>
            <a:t>Medlems-aktiviteter</a:t>
          </a:r>
        </a:p>
      </dgm:t>
    </dgm:pt>
    <dgm:pt modelId="{B3FC1265-C412-4CDC-BBD6-EEBC4BB2D0AD}" type="parTrans" cxnId="{1F4357EF-FEE9-4928-BED3-7DEDA0157FC2}">
      <dgm:prSet/>
      <dgm:spPr/>
      <dgm:t>
        <a:bodyPr/>
        <a:lstStyle/>
        <a:p>
          <a:endParaRPr lang="sv-SE"/>
        </a:p>
      </dgm:t>
    </dgm:pt>
    <dgm:pt modelId="{D8BEF691-9CEF-436A-A1E6-4DAFE519A34F}" type="sibTrans" cxnId="{1F4357EF-FEE9-4928-BED3-7DEDA0157FC2}">
      <dgm:prSet/>
      <dgm:spPr/>
      <dgm:t>
        <a:bodyPr/>
        <a:lstStyle/>
        <a:p>
          <a:endParaRPr lang="sv-SE"/>
        </a:p>
      </dgm:t>
    </dgm:pt>
    <dgm:pt modelId="{79028F2E-F5BB-4FD3-AE24-3A336EA8C4C1}">
      <dgm:prSet phldrT="[Text]" custT="1"/>
      <dgm:spPr>
        <a:solidFill>
          <a:schemeClr val="accent5">
            <a:lumMod val="40000"/>
            <a:lumOff val="60000"/>
            <a:alpha val="50000"/>
          </a:schemeClr>
        </a:solidFill>
      </dgm:spPr>
      <dgm:t>
        <a:bodyPr/>
        <a:lstStyle/>
        <a:p>
          <a:r>
            <a:rPr lang="sv-SE" sz="1600" b="1" dirty="0"/>
            <a:t>Tävlingar</a:t>
          </a:r>
        </a:p>
      </dgm:t>
    </dgm:pt>
    <dgm:pt modelId="{37490B0B-5C21-467A-9239-23FCB3BD7C33}" type="parTrans" cxnId="{182444C6-96C6-4721-B5AF-428765ACAB69}">
      <dgm:prSet/>
      <dgm:spPr/>
      <dgm:t>
        <a:bodyPr/>
        <a:lstStyle/>
        <a:p>
          <a:endParaRPr lang="sv-SE"/>
        </a:p>
      </dgm:t>
    </dgm:pt>
    <dgm:pt modelId="{23BCC9C9-2B4B-4403-920F-B66700862DB4}" type="sibTrans" cxnId="{182444C6-96C6-4721-B5AF-428765ACAB69}">
      <dgm:prSet/>
      <dgm:spPr/>
      <dgm:t>
        <a:bodyPr/>
        <a:lstStyle/>
        <a:p>
          <a:endParaRPr lang="sv-SE"/>
        </a:p>
      </dgm:t>
    </dgm:pt>
    <dgm:pt modelId="{BF792947-4880-4F9F-A1AD-7FC6F5DD4FBD}">
      <dgm:prSet phldrT="[Text]" custT="1"/>
      <dgm:spPr/>
      <dgm:t>
        <a:bodyPr/>
        <a:lstStyle/>
        <a:p>
          <a:r>
            <a:rPr lang="sv-SE" sz="1600" b="1" dirty="0"/>
            <a:t>Personalen</a:t>
          </a:r>
        </a:p>
      </dgm:t>
    </dgm:pt>
    <dgm:pt modelId="{72AC8AA8-2E8E-4057-BBF8-FC81040918FA}" type="parTrans" cxnId="{945834B4-5AE3-4ED1-ADD8-539D04426FEC}">
      <dgm:prSet/>
      <dgm:spPr/>
      <dgm:t>
        <a:bodyPr/>
        <a:lstStyle/>
        <a:p>
          <a:endParaRPr lang="sv-SE"/>
        </a:p>
      </dgm:t>
    </dgm:pt>
    <dgm:pt modelId="{4F10236F-2B33-4429-AED1-691331713C21}" type="sibTrans" cxnId="{945834B4-5AE3-4ED1-ADD8-539D04426FEC}">
      <dgm:prSet/>
      <dgm:spPr/>
      <dgm:t>
        <a:bodyPr/>
        <a:lstStyle/>
        <a:p>
          <a:endParaRPr lang="sv-SE"/>
        </a:p>
      </dgm:t>
    </dgm:pt>
    <dgm:pt modelId="{CEB2C2E9-DFFF-4D89-8F69-0882ACB26CB6}" type="pres">
      <dgm:prSet presAssocID="{3556C5B0-C6B5-40A2-86DE-99F5B42E3FE2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sv-SE"/>
        </a:p>
      </dgm:t>
    </dgm:pt>
    <dgm:pt modelId="{7A5997B5-A9FC-4A06-BA2F-D285ADC5E5B3}" type="pres">
      <dgm:prSet presAssocID="{3556C5B0-C6B5-40A2-86DE-99F5B42E3FE2}" presName="radial" presStyleCnt="0">
        <dgm:presLayoutVars>
          <dgm:animLvl val="ctr"/>
        </dgm:presLayoutVars>
      </dgm:prSet>
      <dgm:spPr/>
    </dgm:pt>
    <dgm:pt modelId="{80E0C305-08B5-4F26-86AF-FDB9EEF280DE}" type="pres">
      <dgm:prSet presAssocID="{E38DCBA4-6516-414D-9190-B20964CC3574}" presName="centerShape" presStyleLbl="vennNode1" presStyleIdx="0" presStyleCnt="7" custScaleX="107696" custScaleY="107696"/>
      <dgm:spPr/>
      <dgm:t>
        <a:bodyPr/>
        <a:lstStyle/>
        <a:p>
          <a:endParaRPr lang="sv-SE"/>
        </a:p>
      </dgm:t>
    </dgm:pt>
    <dgm:pt modelId="{AB7E9B3C-93A7-4A55-A895-CEC73DEB6668}" type="pres">
      <dgm:prSet presAssocID="{505631C5-F4A9-49FF-ADD2-93329DE38326}" presName="node" presStyleLbl="vennNode1" presStyleIdx="1" presStyleCnt="7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9AF92608-C97D-46FC-8887-3DA730981DAA}" type="pres">
      <dgm:prSet presAssocID="{80BC9C0B-0110-4CEA-9403-00951870B5A6}" presName="node" presStyleLbl="vennNode1" presStyleIdx="2" presStyleCnt="7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9D2DFED0-2116-4C1B-A4B5-D2AA0E99C0E1}" type="pres">
      <dgm:prSet presAssocID="{5E7BAB3A-0065-45AD-AA93-BB6844EDFB92}" presName="node" presStyleLbl="vennNode1" presStyleIdx="3" presStyleCnt="7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9DE3D796-28F7-4E3E-A9DF-93AB06C202EB}" type="pres">
      <dgm:prSet presAssocID="{F7FA5180-B56F-48BC-9A22-88F1C88F56ED}" presName="node" presStyleLbl="vennNode1" presStyleIdx="4" presStyleCnt="7" custScaleX="105360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D4F05397-6E52-4F0E-AA37-8E54A3A06386}" type="pres">
      <dgm:prSet presAssocID="{79028F2E-F5BB-4FD3-AE24-3A336EA8C4C1}" presName="node" presStyleLbl="vennNode1" presStyleIdx="5" presStyleCnt="7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020C7ED1-4906-457A-9878-12860C58BD55}" type="pres">
      <dgm:prSet presAssocID="{BF792947-4880-4F9F-A1AD-7FC6F5DD4FBD}" presName="node" presStyleLbl="vennNode1" presStyleIdx="6" presStyleCnt="7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</dgm:ptLst>
  <dgm:cxnLst>
    <dgm:cxn modelId="{564393B7-124F-4D26-8636-37D4C5CEDB52}" type="presOf" srcId="{F7FA5180-B56F-48BC-9A22-88F1C88F56ED}" destId="{9DE3D796-28F7-4E3E-A9DF-93AB06C202EB}" srcOrd="0" destOrd="0" presId="urn:microsoft.com/office/officeart/2005/8/layout/radial3"/>
    <dgm:cxn modelId="{A87CF95F-FA23-47AE-857E-16D6CF9C29D8}" type="presOf" srcId="{3556C5B0-C6B5-40A2-86DE-99F5B42E3FE2}" destId="{CEB2C2E9-DFFF-4D89-8F69-0882ACB26CB6}" srcOrd="0" destOrd="0" presId="urn:microsoft.com/office/officeart/2005/8/layout/radial3"/>
    <dgm:cxn modelId="{7602937F-A6EE-4413-B3A1-5EA1C3BF3D8C}" srcId="{E38DCBA4-6516-414D-9190-B20964CC3574}" destId="{505631C5-F4A9-49FF-ADD2-93329DE38326}" srcOrd="0" destOrd="0" parTransId="{645A7BCF-94CF-4664-B261-E74EBAFCDA96}" sibTransId="{9DF84727-F5E2-4D63-B53E-CD22D500F308}"/>
    <dgm:cxn modelId="{E9EAA1A0-FB95-4419-87EB-7B8273E51D98}" type="presOf" srcId="{79028F2E-F5BB-4FD3-AE24-3A336EA8C4C1}" destId="{D4F05397-6E52-4F0E-AA37-8E54A3A06386}" srcOrd="0" destOrd="0" presId="urn:microsoft.com/office/officeart/2005/8/layout/radial3"/>
    <dgm:cxn modelId="{21BBCBB4-ACA7-4404-8DB3-E4092ACBA205}" type="presOf" srcId="{80BC9C0B-0110-4CEA-9403-00951870B5A6}" destId="{9AF92608-C97D-46FC-8887-3DA730981DAA}" srcOrd="0" destOrd="0" presId="urn:microsoft.com/office/officeart/2005/8/layout/radial3"/>
    <dgm:cxn modelId="{945834B4-5AE3-4ED1-ADD8-539D04426FEC}" srcId="{E38DCBA4-6516-414D-9190-B20964CC3574}" destId="{BF792947-4880-4F9F-A1AD-7FC6F5DD4FBD}" srcOrd="5" destOrd="0" parTransId="{72AC8AA8-2E8E-4057-BBF8-FC81040918FA}" sibTransId="{4F10236F-2B33-4429-AED1-691331713C21}"/>
    <dgm:cxn modelId="{1F4357EF-FEE9-4928-BED3-7DEDA0157FC2}" srcId="{E38DCBA4-6516-414D-9190-B20964CC3574}" destId="{F7FA5180-B56F-48BC-9A22-88F1C88F56ED}" srcOrd="3" destOrd="0" parTransId="{B3FC1265-C412-4CDC-BBD6-EEBC4BB2D0AD}" sibTransId="{D8BEF691-9CEF-436A-A1E6-4DAFE519A34F}"/>
    <dgm:cxn modelId="{5C8BFEE8-2E17-48AD-A5C1-035D01AD49D7}" type="presOf" srcId="{E38DCBA4-6516-414D-9190-B20964CC3574}" destId="{80E0C305-08B5-4F26-86AF-FDB9EEF280DE}" srcOrd="0" destOrd="0" presId="urn:microsoft.com/office/officeart/2005/8/layout/radial3"/>
    <dgm:cxn modelId="{E149AAE0-99E1-4B11-B20F-C5E835B60575}" type="presOf" srcId="{505631C5-F4A9-49FF-ADD2-93329DE38326}" destId="{AB7E9B3C-93A7-4A55-A895-CEC73DEB6668}" srcOrd="0" destOrd="0" presId="urn:microsoft.com/office/officeart/2005/8/layout/radial3"/>
    <dgm:cxn modelId="{6F9F60DC-08B5-4AE8-B92C-4096E88D7230}" srcId="{E38DCBA4-6516-414D-9190-B20964CC3574}" destId="{80BC9C0B-0110-4CEA-9403-00951870B5A6}" srcOrd="1" destOrd="0" parTransId="{449199E6-D147-44AE-A97A-7206DFAAC286}" sibTransId="{A20B8768-2A14-45BB-8411-C729C54ED14D}"/>
    <dgm:cxn modelId="{492AEDAE-C76A-4500-95F6-015DCBFD0CD1}" type="presOf" srcId="{5E7BAB3A-0065-45AD-AA93-BB6844EDFB92}" destId="{9D2DFED0-2116-4C1B-A4B5-D2AA0E99C0E1}" srcOrd="0" destOrd="0" presId="urn:microsoft.com/office/officeart/2005/8/layout/radial3"/>
    <dgm:cxn modelId="{182444C6-96C6-4721-B5AF-428765ACAB69}" srcId="{E38DCBA4-6516-414D-9190-B20964CC3574}" destId="{79028F2E-F5BB-4FD3-AE24-3A336EA8C4C1}" srcOrd="4" destOrd="0" parTransId="{37490B0B-5C21-467A-9239-23FCB3BD7C33}" sibTransId="{23BCC9C9-2B4B-4403-920F-B66700862DB4}"/>
    <dgm:cxn modelId="{3B220E24-4379-40C2-A6D4-1680C90BC156}" srcId="{3556C5B0-C6B5-40A2-86DE-99F5B42E3FE2}" destId="{E38DCBA4-6516-414D-9190-B20964CC3574}" srcOrd="0" destOrd="0" parTransId="{B9B3A2FB-C2C6-48D8-AAE1-290B1A4BB68D}" sibTransId="{5C506B87-0588-41AA-9689-A4C2CDB9706C}"/>
    <dgm:cxn modelId="{927784B7-A979-4405-A306-E51F672003A0}" srcId="{E38DCBA4-6516-414D-9190-B20964CC3574}" destId="{5E7BAB3A-0065-45AD-AA93-BB6844EDFB92}" srcOrd="2" destOrd="0" parTransId="{AD0D9FF7-8240-4A1E-98EF-B4506B7FE7CC}" sibTransId="{34482527-1983-4C10-B58C-24F3EC605535}"/>
    <dgm:cxn modelId="{685B7369-7455-4112-B1B7-3F0303007C64}" type="presOf" srcId="{BF792947-4880-4F9F-A1AD-7FC6F5DD4FBD}" destId="{020C7ED1-4906-457A-9878-12860C58BD55}" srcOrd="0" destOrd="0" presId="urn:microsoft.com/office/officeart/2005/8/layout/radial3"/>
    <dgm:cxn modelId="{F0E5C78C-1439-4E44-AB2E-9278E572727F}" type="presParOf" srcId="{CEB2C2E9-DFFF-4D89-8F69-0882ACB26CB6}" destId="{7A5997B5-A9FC-4A06-BA2F-D285ADC5E5B3}" srcOrd="0" destOrd="0" presId="urn:microsoft.com/office/officeart/2005/8/layout/radial3"/>
    <dgm:cxn modelId="{06945A5E-F64F-4B1D-AA33-23889AB57EEF}" type="presParOf" srcId="{7A5997B5-A9FC-4A06-BA2F-D285ADC5E5B3}" destId="{80E0C305-08B5-4F26-86AF-FDB9EEF280DE}" srcOrd="0" destOrd="0" presId="urn:microsoft.com/office/officeart/2005/8/layout/radial3"/>
    <dgm:cxn modelId="{465A5D3D-5489-407D-B182-19AB71666C1F}" type="presParOf" srcId="{7A5997B5-A9FC-4A06-BA2F-D285ADC5E5B3}" destId="{AB7E9B3C-93A7-4A55-A895-CEC73DEB6668}" srcOrd="1" destOrd="0" presId="urn:microsoft.com/office/officeart/2005/8/layout/radial3"/>
    <dgm:cxn modelId="{5083C1F3-1DCA-4AA4-8A22-6754D8048082}" type="presParOf" srcId="{7A5997B5-A9FC-4A06-BA2F-D285ADC5E5B3}" destId="{9AF92608-C97D-46FC-8887-3DA730981DAA}" srcOrd="2" destOrd="0" presId="urn:microsoft.com/office/officeart/2005/8/layout/radial3"/>
    <dgm:cxn modelId="{3A0BE6D2-AA96-40A1-BB78-C5388F67D998}" type="presParOf" srcId="{7A5997B5-A9FC-4A06-BA2F-D285ADC5E5B3}" destId="{9D2DFED0-2116-4C1B-A4B5-D2AA0E99C0E1}" srcOrd="3" destOrd="0" presId="urn:microsoft.com/office/officeart/2005/8/layout/radial3"/>
    <dgm:cxn modelId="{B1A354A8-54A0-4887-A078-440E242717F6}" type="presParOf" srcId="{7A5997B5-A9FC-4A06-BA2F-D285ADC5E5B3}" destId="{9DE3D796-28F7-4E3E-A9DF-93AB06C202EB}" srcOrd="4" destOrd="0" presId="urn:microsoft.com/office/officeart/2005/8/layout/radial3"/>
    <dgm:cxn modelId="{2A0FB720-B736-45F4-A256-27DEB8745EC0}" type="presParOf" srcId="{7A5997B5-A9FC-4A06-BA2F-D285ADC5E5B3}" destId="{D4F05397-6E52-4F0E-AA37-8E54A3A06386}" srcOrd="5" destOrd="0" presId="urn:microsoft.com/office/officeart/2005/8/layout/radial3"/>
    <dgm:cxn modelId="{B4E6E268-4D7A-4B9B-8C8C-B3BB3852056C}" type="presParOf" srcId="{7A5997B5-A9FC-4A06-BA2F-D285ADC5E5B3}" destId="{020C7ED1-4906-457A-9878-12860C58BD55}" srcOrd="6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EE5DA6A-4624-F745-949C-A91819984D76}" type="doc">
      <dgm:prSet loTypeId="urn:microsoft.com/office/officeart/2005/8/layout/hierarchy4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A03F22B4-2A62-D446-B578-EB084115DC58}">
      <dgm:prSet phldrT="[Text]" custT="1"/>
      <dgm:spPr>
        <a:solidFill>
          <a:schemeClr val="accent2"/>
        </a:solidFill>
      </dgm:spPr>
      <dgm:t>
        <a:bodyPr/>
        <a:lstStyle/>
        <a:p>
          <a:r>
            <a:rPr lang="sv-SE" sz="4000" b="1" dirty="0"/>
            <a:t>Inte bara en golfbana – en destination</a:t>
          </a:r>
        </a:p>
      </dgm:t>
    </dgm:pt>
    <dgm:pt modelId="{B8499DDF-035D-AA40-986F-87DB885F7125}" type="parTrans" cxnId="{F4A96DF2-E76D-CE41-890E-60C9B67F7E93}">
      <dgm:prSet/>
      <dgm:spPr/>
      <dgm:t>
        <a:bodyPr/>
        <a:lstStyle/>
        <a:p>
          <a:endParaRPr lang="sv-SE"/>
        </a:p>
      </dgm:t>
    </dgm:pt>
    <dgm:pt modelId="{5D880D18-4F40-DF45-BF19-08BF907A4E57}" type="sibTrans" cxnId="{F4A96DF2-E76D-CE41-890E-60C9B67F7E93}">
      <dgm:prSet/>
      <dgm:spPr/>
      <dgm:t>
        <a:bodyPr/>
        <a:lstStyle/>
        <a:p>
          <a:endParaRPr lang="sv-SE"/>
        </a:p>
      </dgm:t>
    </dgm:pt>
    <dgm:pt modelId="{31720089-4FBC-114F-833E-2ACFA3BBCF16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sv-SE" sz="3200" b="1" dirty="0">
              <a:solidFill>
                <a:schemeClr val="accent1"/>
              </a:solidFill>
            </a:rPr>
            <a:t>Kvalitet &amp; säkerhet</a:t>
          </a:r>
        </a:p>
      </dgm:t>
    </dgm:pt>
    <dgm:pt modelId="{3FFDD273-24FB-EB4B-A303-08C1FB7AC0CD}" type="parTrans" cxnId="{8730A4E8-04A0-EF44-A66C-9D9CAE2F00C4}">
      <dgm:prSet/>
      <dgm:spPr/>
      <dgm:t>
        <a:bodyPr/>
        <a:lstStyle/>
        <a:p>
          <a:endParaRPr lang="sv-SE"/>
        </a:p>
      </dgm:t>
    </dgm:pt>
    <dgm:pt modelId="{0E48B0F2-100F-D243-A885-9B6C9787714E}" type="sibTrans" cxnId="{8730A4E8-04A0-EF44-A66C-9D9CAE2F00C4}">
      <dgm:prSet/>
      <dgm:spPr/>
      <dgm:t>
        <a:bodyPr/>
        <a:lstStyle/>
        <a:p>
          <a:endParaRPr lang="sv-SE"/>
        </a:p>
      </dgm:t>
    </dgm:pt>
    <dgm:pt modelId="{9C692412-402B-264B-B382-6D1B6B0920F3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sv-SE" sz="3200" b="1" dirty="0">
              <a:solidFill>
                <a:schemeClr val="accent1"/>
              </a:solidFill>
            </a:rPr>
            <a:t>Layout</a:t>
          </a:r>
        </a:p>
      </dgm:t>
    </dgm:pt>
    <dgm:pt modelId="{41A7F2B3-3F06-884B-B7DD-42020C897804}" type="parTrans" cxnId="{6A1DDB29-DB90-DE43-B1CE-0A8DC8EC9153}">
      <dgm:prSet/>
      <dgm:spPr/>
      <dgm:t>
        <a:bodyPr/>
        <a:lstStyle/>
        <a:p>
          <a:endParaRPr lang="sv-SE"/>
        </a:p>
      </dgm:t>
    </dgm:pt>
    <dgm:pt modelId="{D8D59A5F-CE67-8744-AC08-DC5634A37AEE}" type="sibTrans" cxnId="{6A1DDB29-DB90-DE43-B1CE-0A8DC8EC9153}">
      <dgm:prSet/>
      <dgm:spPr/>
      <dgm:t>
        <a:bodyPr/>
        <a:lstStyle/>
        <a:p>
          <a:endParaRPr lang="sv-SE"/>
        </a:p>
      </dgm:t>
    </dgm:pt>
    <dgm:pt modelId="{7B2D858A-1397-A740-BED7-03628058B810}">
      <dgm:prSet phldrT="[Text]" custT="1"/>
      <dgm:spPr>
        <a:solidFill>
          <a:schemeClr val="accent5"/>
        </a:solidFill>
      </dgm:spPr>
      <dgm:t>
        <a:bodyPr/>
        <a:lstStyle/>
        <a:p>
          <a:r>
            <a:rPr lang="sv-SE" sz="3200" b="1" dirty="0">
              <a:solidFill>
                <a:schemeClr val="accent1"/>
              </a:solidFill>
            </a:rPr>
            <a:t>Finish</a:t>
          </a:r>
        </a:p>
      </dgm:t>
    </dgm:pt>
    <dgm:pt modelId="{4408F534-C822-174B-B3DB-F8317C985694}" type="parTrans" cxnId="{B8E64EC1-BB43-644D-A691-BCCE725A18E2}">
      <dgm:prSet/>
      <dgm:spPr/>
      <dgm:t>
        <a:bodyPr/>
        <a:lstStyle/>
        <a:p>
          <a:endParaRPr lang="sv-SE"/>
        </a:p>
      </dgm:t>
    </dgm:pt>
    <dgm:pt modelId="{CB3E2CCB-2363-4D48-9273-67C3D41918B6}" type="sibTrans" cxnId="{B8E64EC1-BB43-644D-A691-BCCE725A18E2}">
      <dgm:prSet/>
      <dgm:spPr/>
      <dgm:t>
        <a:bodyPr/>
        <a:lstStyle/>
        <a:p>
          <a:endParaRPr lang="sv-SE"/>
        </a:p>
      </dgm:t>
    </dgm:pt>
    <dgm:pt modelId="{F830DB5C-9030-EE47-9455-DAA3ABDA9E84}" type="pres">
      <dgm:prSet presAssocID="{0EE5DA6A-4624-F745-949C-A91819984D7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sv-SE"/>
        </a:p>
      </dgm:t>
    </dgm:pt>
    <dgm:pt modelId="{ED711D82-79B8-C24E-B4CC-2E5BA6251BBC}" type="pres">
      <dgm:prSet presAssocID="{A03F22B4-2A62-D446-B578-EB084115DC58}" presName="vertOne" presStyleCnt="0"/>
      <dgm:spPr/>
    </dgm:pt>
    <dgm:pt modelId="{768249F8-3A38-F94C-ADF0-80DB586F19F4}" type="pres">
      <dgm:prSet presAssocID="{A03F22B4-2A62-D446-B578-EB084115DC58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FA3ACBF4-1E2B-9F42-8FA7-1B1DA28D8A8C}" type="pres">
      <dgm:prSet presAssocID="{A03F22B4-2A62-D446-B578-EB084115DC58}" presName="parTransOne" presStyleCnt="0"/>
      <dgm:spPr/>
    </dgm:pt>
    <dgm:pt modelId="{DA0A80DD-3097-BE46-8407-86B9BC988715}" type="pres">
      <dgm:prSet presAssocID="{A03F22B4-2A62-D446-B578-EB084115DC58}" presName="horzOne" presStyleCnt="0"/>
      <dgm:spPr/>
    </dgm:pt>
    <dgm:pt modelId="{952457C9-3A1F-8F46-9275-C1E929272D42}" type="pres">
      <dgm:prSet presAssocID="{31720089-4FBC-114F-833E-2ACFA3BBCF16}" presName="vertTwo" presStyleCnt="0"/>
      <dgm:spPr/>
    </dgm:pt>
    <dgm:pt modelId="{BE752085-72B7-874C-A8DB-55D2D5C35D65}" type="pres">
      <dgm:prSet presAssocID="{31720089-4FBC-114F-833E-2ACFA3BBCF16}" presName="txTwo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07C1E4B9-BAF0-1244-B742-B08CBE1D1D1A}" type="pres">
      <dgm:prSet presAssocID="{31720089-4FBC-114F-833E-2ACFA3BBCF16}" presName="horzTwo" presStyleCnt="0"/>
      <dgm:spPr/>
    </dgm:pt>
    <dgm:pt modelId="{7CE94C9F-95D1-FA46-B596-8D5C41466D1E}" type="pres">
      <dgm:prSet presAssocID="{0E48B0F2-100F-D243-A885-9B6C9787714E}" presName="sibSpaceTwo" presStyleCnt="0"/>
      <dgm:spPr/>
    </dgm:pt>
    <dgm:pt modelId="{F2667183-73A0-0E4A-A0AC-466D4966F67D}" type="pres">
      <dgm:prSet presAssocID="{9C692412-402B-264B-B382-6D1B6B0920F3}" presName="vertTwo" presStyleCnt="0"/>
      <dgm:spPr/>
    </dgm:pt>
    <dgm:pt modelId="{013FEEDB-498A-7742-B3DA-CA9F4F5B9D05}" type="pres">
      <dgm:prSet presAssocID="{9C692412-402B-264B-B382-6D1B6B0920F3}" presName="txTwo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2F6D9D83-47C8-444F-8C4D-781EA021EF17}" type="pres">
      <dgm:prSet presAssocID="{9C692412-402B-264B-B382-6D1B6B0920F3}" presName="horzTwo" presStyleCnt="0"/>
      <dgm:spPr/>
    </dgm:pt>
    <dgm:pt modelId="{EB05D6B1-B112-4041-B463-867DA3E16F1D}" type="pres">
      <dgm:prSet presAssocID="{D8D59A5F-CE67-8744-AC08-DC5634A37AEE}" presName="sibSpaceTwo" presStyleCnt="0"/>
      <dgm:spPr/>
    </dgm:pt>
    <dgm:pt modelId="{5FA372FA-CBE2-FA4C-961A-181D163849E2}" type="pres">
      <dgm:prSet presAssocID="{7B2D858A-1397-A740-BED7-03628058B810}" presName="vertTwo" presStyleCnt="0"/>
      <dgm:spPr/>
    </dgm:pt>
    <dgm:pt modelId="{032D9346-D355-E44D-801C-175939A47480}" type="pres">
      <dgm:prSet presAssocID="{7B2D858A-1397-A740-BED7-03628058B810}" presName="txTwo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10230510-92EA-864E-8146-AD4A1B930783}" type="pres">
      <dgm:prSet presAssocID="{7B2D858A-1397-A740-BED7-03628058B810}" presName="horzTwo" presStyleCnt="0"/>
      <dgm:spPr/>
    </dgm:pt>
  </dgm:ptLst>
  <dgm:cxnLst>
    <dgm:cxn modelId="{E3AABCBB-A625-1E47-B448-13C61C8ED0FD}" type="presOf" srcId="{9C692412-402B-264B-B382-6D1B6B0920F3}" destId="{013FEEDB-498A-7742-B3DA-CA9F4F5B9D05}" srcOrd="0" destOrd="0" presId="urn:microsoft.com/office/officeart/2005/8/layout/hierarchy4"/>
    <dgm:cxn modelId="{8730A4E8-04A0-EF44-A66C-9D9CAE2F00C4}" srcId="{A03F22B4-2A62-D446-B578-EB084115DC58}" destId="{31720089-4FBC-114F-833E-2ACFA3BBCF16}" srcOrd="0" destOrd="0" parTransId="{3FFDD273-24FB-EB4B-A303-08C1FB7AC0CD}" sibTransId="{0E48B0F2-100F-D243-A885-9B6C9787714E}"/>
    <dgm:cxn modelId="{B8E64EC1-BB43-644D-A691-BCCE725A18E2}" srcId="{A03F22B4-2A62-D446-B578-EB084115DC58}" destId="{7B2D858A-1397-A740-BED7-03628058B810}" srcOrd="2" destOrd="0" parTransId="{4408F534-C822-174B-B3DB-F8317C985694}" sibTransId="{CB3E2CCB-2363-4D48-9273-67C3D41918B6}"/>
    <dgm:cxn modelId="{B96389CD-026C-5541-BEB6-ECFCAA60DD74}" type="presOf" srcId="{31720089-4FBC-114F-833E-2ACFA3BBCF16}" destId="{BE752085-72B7-874C-A8DB-55D2D5C35D65}" srcOrd="0" destOrd="0" presId="urn:microsoft.com/office/officeart/2005/8/layout/hierarchy4"/>
    <dgm:cxn modelId="{F4A96DF2-E76D-CE41-890E-60C9B67F7E93}" srcId="{0EE5DA6A-4624-F745-949C-A91819984D76}" destId="{A03F22B4-2A62-D446-B578-EB084115DC58}" srcOrd="0" destOrd="0" parTransId="{B8499DDF-035D-AA40-986F-87DB885F7125}" sibTransId="{5D880D18-4F40-DF45-BF19-08BF907A4E57}"/>
    <dgm:cxn modelId="{0A8C15E1-28B8-B547-AF97-8E2EF515D59C}" type="presOf" srcId="{A03F22B4-2A62-D446-B578-EB084115DC58}" destId="{768249F8-3A38-F94C-ADF0-80DB586F19F4}" srcOrd="0" destOrd="0" presId="urn:microsoft.com/office/officeart/2005/8/layout/hierarchy4"/>
    <dgm:cxn modelId="{6A1DDB29-DB90-DE43-B1CE-0A8DC8EC9153}" srcId="{A03F22B4-2A62-D446-B578-EB084115DC58}" destId="{9C692412-402B-264B-B382-6D1B6B0920F3}" srcOrd="1" destOrd="0" parTransId="{41A7F2B3-3F06-884B-B7DD-42020C897804}" sibTransId="{D8D59A5F-CE67-8744-AC08-DC5634A37AEE}"/>
    <dgm:cxn modelId="{46FBC212-A1CC-B940-A7CE-5DC260CEC34B}" type="presOf" srcId="{7B2D858A-1397-A740-BED7-03628058B810}" destId="{032D9346-D355-E44D-801C-175939A47480}" srcOrd="0" destOrd="0" presId="urn:microsoft.com/office/officeart/2005/8/layout/hierarchy4"/>
    <dgm:cxn modelId="{F12F98BA-68FA-D545-829A-F595EDAA0C2D}" type="presOf" srcId="{0EE5DA6A-4624-F745-949C-A91819984D76}" destId="{F830DB5C-9030-EE47-9455-DAA3ABDA9E84}" srcOrd="0" destOrd="0" presId="urn:microsoft.com/office/officeart/2005/8/layout/hierarchy4"/>
    <dgm:cxn modelId="{D12BFFC2-D986-114D-9C0C-BAB8A4585722}" type="presParOf" srcId="{F830DB5C-9030-EE47-9455-DAA3ABDA9E84}" destId="{ED711D82-79B8-C24E-B4CC-2E5BA6251BBC}" srcOrd="0" destOrd="0" presId="urn:microsoft.com/office/officeart/2005/8/layout/hierarchy4"/>
    <dgm:cxn modelId="{2B8D49CE-280C-5342-AEFB-4A6AC6C4DEA1}" type="presParOf" srcId="{ED711D82-79B8-C24E-B4CC-2E5BA6251BBC}" destId="{768249F8-3A38-F94C-ADF0-80DB586F19F4}" srcOrd="0" destOrd="0" presId="urn:microsoft.com/office/officeart/2005/8/layout/hierarchy4"/>
    <dgm:cxn modelId="{68335311-9A2B-F842-AFA6-B079F8C10F3D}" type="presParOf" srcId="{ED711D82-79B8-C24E-B4CC-2E5BA6251BBC}" destId="{FA3ACBF4-1E2B-9F42-8FA7-1B1DA28D8A8C}" srcOrd="1" destOrd="0" presId="urn:microsoft.com/office/officeart/2005/8/layout/hierarchy4"/>
    <dgm:cxn modelId="{7CFE8FC3-C1EA-9B44-9360-16665039B3CC}" type="presParOf" srcId="{ED711D82-79B8-C24E-B4CC-2E5BA6251BBC}" destId="{DA0A80DD-3097-BE46-8407-86B9BC988715}" srcOrd="2" destOrd="0" presId="urn:microsoft.com/office/officeart/2005/8/layout/hierarchy4"/>
    <dgm:cxn modelId="{75696624-8437-6C46-B564-565EACB5F150}" type="presParOf" srcId="{DA0A80DD-3097-BE46-8407-86B9BC988715}" destId="{952457C9-3A1F-8F46-9275-C1E929272D42}" srcOrd="0" destOrd="0" presId="urn:microsoft.com/office/officeart/2005/8/layout/hierarchy4"/>
    <dgm:cxn modelId="{222BEE23-D536-1A48-96FD-A628A1103438}" type="presParOf" srcId="{952457C9-3A1F-8F46-9275-C1E929272D42}" destId="{BE752085-72B7-874C-A8DB-55D2D5C35D65}" srcOrd="0" destOrd="0" presId="urn:microsoft.com/office/officeart/2005/8/layout/hierarchy4"/>
    <dgm:cxn modelId="{AF1FD101-4073-C246-B148-217A211DC9F8}" type="presParOf" srcId="{952457C9-3A1F-8F46-9275-C1E929272D42}" destId="{07C1E4B9-BAF0-1244-B742-B08CBE1D1D1A}" srcOrd="1" destOrd="0" presId="urn:microsoft.com/office/officeart/2005/8/layout/hierarchy4"/>
    <dgm:cxn modelId="{D9D6AE0B-3DE7-6245-9258-470B9439337E}" type="presParOf" srcId="{DA0A80DD-3097-BE46-8407-86B9BC988715}" destId="{7CE94C9F-95D1-FA46-B596-8D5C41466D1E}" srcOrd="1" destOrd="0" presId="urn:microsoft.com/office/officeart/2005/8/layout/hierarchy4"/>
    <dgm:cxn modelId="{F3D3AB1F-6AE8-3D46-A3C9-4C59C3D651C9}" type="presParOf" srcId="{DA0A80DD-3097-BE46-8407-86B9BC988715}" destId="{F2667183-73A0-0E4A-A0AC-466D4966F67D}" srcOrd="2" destOrd="0" presId="urn:microsoft.com/office/officeart/2005/8/layout/hierarchy4"/>
    <dgm:cxn modelId="{1F30BDF4-C4B5-014A-B777-08BF7BB11CCD}" type="presParOf" srcId="{F2667183-73A0-0E4A-A0AC-466D4966F67D}" destId="{013FEEDB-498A-7742-B3DA-CA9F4F5B9D05}" srcOrd="0" destOrd="0" presId="urn:microsoft.com/office/officeart/2005/8/layout/hierarchy4"/>
    <dgm:cxn modelId="{760D28E1-B070-0641-BBA1-46D70BFF1236}" type="presParOf" srcId="{F2667183-73A0-0E4A-A0AC-466D4966F67D}" destId="{2F6D9D83-47C8-444F-8C4D-781EA021EF17}" srcOrd="1" destOrd="0" presId="urn:microsoft.com/office/officeart/2005/8/layout/hierarchy4"/>
    <dgm:cxn modelId="{74E602B6-C33B-9247-AEC1-4AE037DA17DE}" type="presParOf" srcId="{DA0A80DD-3097-BE46-8407-86B9BC988715}" destId="{EB05D6B1-B112-4041-B463-867DA3E16F1D}" srcOrd="3" destOrd="0" presId="urn:microsoft.com/office/officeart/2005/8/layout/hierarchy4"/>
    <dgm:cxn modelId="{11B642B4-422F-CD47-8796-CC6A21D2FDC6}" type="presParOf" srcId="{DA0A80DD-3097-BE46-8407-86B9BC988715}" destId="{5FA372FA-CBE2-FA4C-961A-181D163849E2}" srcOrd="4" destOrd="0" presId="urn:microsoft.com/office/officeart/2005/8/layout/hierarchy4"/>
    <dgm:cxn modelId="{8F97B25C-FD8D-374E-8517-EB2645FFDF24}" type="presParOf" srcId="{5FA372FA-CBE2-FA4C-961A-181D163849E2}" destId="{032D9346-D355-E44D-801C-175939A47480}" srcOrd="0" destOrd="0" presId="urn:microsoft.com/office/officeart/2005/8/layout/hierarchy4"/>
    <dgm:cxn modelId="{73C0E132-0ED0-F642-9D89-A01308C269C9}" type="presParOf" srcId="{5FA372FA-CBE2-FA4C-961A-181D163849E2}" destId="{10230510-92EA-864E-8146-AD4A1B93078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EE5DA6A-4624-F745-949C-A91819984D76}" type="doc">
      <dgm:prSet loTypeId="urn:microsoft.com/office/officeart/2005/8/layout/hierarchy4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A03F22B4-2A62-D446-B578-EB084115DC58}">
      <dgm:prSet phldrT="[Text]" custT="1"/>
      <dgm:spPr>
        <a:solidFill>
          <a:srgbClr val="8C914C">
            <a:alpha val="50000"/>
          </a:srgbClr>
        </a:solidFill>
      </dgm:spPr>
      <dgm:t>
        <a:bodyPr/>
        <a:lstStyle/>
        <a:p>
          <a:r>
            <a:rPr lang="sv-SE" sz="4000" b="1" dirty="0"/>
            <a:t>Att komma hit är att komma hem</a:t>
          </a:r>
        </a:p>
      </dgm:t>
    </dgm:pt>
    <dgm:pt modelId="{B8499DDF-035D-AA40-986F-87DB885F7125}" type="parTrans" cxnId="{F4A96DF2-E76D-CE41-890E-60C9B67F7E93}">
      <dgm:prSet/>
      <dgm:spPr/>
      <dgm:t>
        <a:bodyPr/>
        <a:lstStyle/>
        <a:p>
          <a:endParaRPr lang="sv-SE"/>
        </a:p>
      </dgm:t>
    </dgm:pt>
    <dgm:pt modelId="{5D880D18-4F40-DF45-BF19-08BF907A4E57}" type="sibTrans" cxnId="{F4A96DF2-E76D-CE41-890E-60C9B67F7E93}">
      <dgm:prSet/>
      <dgm:spPr/>
      <dgm:t>
        <a:bodyPr/>
        <a:lstStyle/>
        <a:p>
          <a:endParaRPr lang="sv-SE"/>
        </a:p>
      </dgm:t>
    </dgm:pt>
    <dgm:pt modelId="{31720089-4FBC-114F-833E-2ACFA3BBCF16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sv-SE" sz="3200" b="1" dirty="0">
              <a:solidFill>
                <a:schemeClr val="accent1"/>
              </a:solidFill>
            </a:rPr>
            <a:t>Restaurang</a:t>
          </a:r>
        </a:p>
      </dgm:t>
    </dgm:pt>
    <dgm:pt modelId="{3FFDD273-24FB-EB4B-A303-08C1FB7AC0CD}" type="parTrans" cxnId="{8730A4E8-04A0-EF44-A66C-9D9CAE2F00C4}">
      <dgm:prSet/>
      <dgm:spPr/>
      <dgm:t>
        <a:bodyPr/>
        <a:lstStyle/>
        <a:p>
          <a:endParaRPr lang="sv-SE"/>
        </a:p>
      </dgm:t>
    </dgm:pt>
    <dgm:pt modelId="{0E48B0F2-100F-D243-A885-9B6C9787714E}" type="sibTrans" cxnId="{8730A4E8-04A0-EF44-A66C-9D9CAE2F00C4}">
      <dgm:prSet/>
      <dgm:spPr/>
      <dgm:t>
        <a:bodyPr/>
        <a:lstStyle/>
        <a:p>
          <a:endParaRPr lang="sv-SE"/>
        </a:p>
      </dgm:t>
    </dgm:pt>
    <dgm:pt modelId="{9C692412-402B-264B-B382-6D1B6B0920F3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sv-SE" sz="3200" b="1" dirty="0">
              <a:solidFill>
                <a:schemeClr val="accent1"/>
              </a:solidFill>
            </a:rPr>
            <a:t>Interiör &amp; exteriör</a:t>
          </a:r>
        </a:p>
      </dgm:t>
    </dgm:pt>
    <dgm:pt modelId="{41A7F2B3-3F06-884B-B7DD-42020C897804}" type="parTrans" cxnId="{6A1DDB29-DB90-DE43-B1CE-0A8DC8EC9153}">
      <dgm:prSet/>
      <dgm:spPr/>
      <dgm:t>
        <a:bodyPr/>
        <a:lstStyle/>
        <a:p>
          <a:endParaRPr lang="sv-SE"/>
        </a:p>
      </dgm:t>
    </dgm:pt>
    <dgm:pt modelId="{D8D59A5F-CE67-8744-AC08-DC5634A37AEE}" type="sibTrans" cxnId="{6A1DDB29-DB90-DE43-B1CE-0A8DC8EC9153}">
      <dgm:prSet/>
      <dgm:spPr/>
      <dgm:t>
        <a:bodyPr/>
        <a:lstStyle/>
        <a:p>
          <a:endParaRPr lang="sv-SE"/>
        </a:p>
      </dgm:t>
    </dgm:pt>
    <dgm:pt modelId="{64D763BC-723A-114A-AB70-155E8E55B1A9}">
      <dgm:prSet phldrT="[Text]" custT="1"/>
      <dgm:spPr>
        <a:solidFill>
          <a:schemeClr val="accent5"/>
        </a:solidFill>
      </dgm:spPr>
      <dgm:t>
        <a:bodyPr/>
        <a:lstStyle/>
        <a:p>
          <a:r>
            <a:rPr lang="sv-SE" sz="3200" b="1" dirty="0">
              <a:solidFill>
                <a:schemeClr val="accent1"/>
              </a:solidFill>
            </a:rPr>
            <a:t>Parkering</a:t>
          </a:r>
        </a:p>
      </dgm:t>
    </dgm:pt>
    <dgm:pt modelId="{21C6E3E0-C0A6-0145-AC55-771C97AD1081}" type="parTrans" cxnId="{14A25755-2A37-FE4B-B7E1-88D68675828A}">
      <dgm:prSet/>
      <dgm:spPr/>
      <dgm:t>
        <a:bodyPr/>
        <a:lstStyle/>
        <a:p>
          <a:endParaRPr lang="sv-SE"/>
        </a:p>
      </dgm:t>
    </dgm:pt>
    <dgm:pt modelId="{E9DFB060-9489-5D4A-BEF8-7F60A7420464}" type="sibTrans" cxnId="{14A25755-2A37-FE4B-B7E1-88D68675828A}">
      <dgm:prSet/>
      <dgm:spPr/>
      <dgm:t>
        <a:bodyPr/>
        <a:lstStyle/>
        <a:p>
          <a:endParaRPr lang="sv-SE"/>
        </a:p>
      </dgm:t>
    </dgm:pt>
    <dgm:pt modelId="{F830DB5C-9030-EE47-9455-DAA3ABDA9E84}" type="pres">
      <dgm:prSet presAssocID="{0EE5DA6A-4624-F745-949C-A91819984D7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sv-SE"/>
        </a:p>
      </dgm:t>
    </dgm:pt>
    <dgm:pt modelId="{ED711D82-79B8-C24E-B4CC-2E5BA6251BBC}" type="pres">
      <dgm:prSet presAssocID="{A03F22B4-2A62-D446-B578-EB084115DC58}" presName="vertOne" presStyleCnt="0"/>
      <dgm:spPr/>
    </dgm:pt>
    <dgm:pt modelId="{768249F8-3A38-F94C-ADF0-80DB586F19F4}" type="pres">
      <dgm:prSet presAssocID="{A03F22B4-2A62-D446-B578-EB084115DC58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FA3ACBF4-1E2B-9F42-8FA7-1B1DA28D8A8C}" type="pres">
      <dgm:prSet presAssocID="{A03F22B4-2A62-D446-B578-EB084115DC58}" presName="parTransOne" presStyleCnt="0"/>
      <dgm:spPr/>
    </dgm:pt>
    <dgm:pt modelId="{DA0A80DD-3097-BE46-8407-86B9BC988715}" type="pres">
      <dgm:prSet presAssocID="{A03F22B4-2A62-D446-B578-EB084115DC58}" presName="horzOne" presStyleCnt="0"/>
      <dgm:spPr/>
    </dgm:pt>
    <dgm:pt modelId="{952457C9-3A1F-8F46-9275-C1E929272D42}" type="pres">
      <dgm:prSet presAssocID="{31720089-4FBC-114F-833E-2ACFA3BBCF16}" presName="vertTwo" presStyleCnt="0"/>
      <dgm:spPr/>
    </dgm:pt>
    <dgm:pt modelId="{BE752085-72B7-874C-A8DB-55D2D5C35D65}" type="pres">
      <dgm:prSet presAssocID="{31720089-4FBC-114F-833E-2ACFA3BBCF16}" presName="txTwo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07C1E4B9-BAF0-1244-B742-B08CBE1D1D1A}" type="pres">
      <dgm:prSet presAssocID="{31720089-4FBC-114F-833E-2ACFA3BBCF16}" presName="horzTwo" presStyleCnt="0"/>
      <dgm:spPr/>
    </dgm:pt>
    <dgm:pt modelId="{7CE94C9F-95D1-FA46-B596-8D5C41466D1E}" type="pres">
      <dgm:prSet presAssocID="{0E48B0F2-100F-D243-A885-9B6C9787714E}" presName="sibSpaceTwo" presStyleCnt="0"/>
      <dgm:spPr/>
    </dgm:pt>
    <dgm:pt modelId="{F2667183-73A0-0E4A-A0AC-466D4966F67D}" type="pres">
      <dgm:prSet presAssocID="{9C692412-402B-264B-B382-6D1B6B0920F3}" presName="vertTwo" presStyleCnt="0"/>
      <dgm:spPr/>
    </dgm:pt>
    <dgm:pt modelId="{013FEEDB-498A-7742-B3DA-CA9F4F5B9D05}" type="pres">
      <dgm:prSet presAssocID="{9C692412-402B-264B-B382-6D1B6B0920F3}" presName="txTwo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2F6D9D83-47C8-444F-8C4D-781EA021EF17}" type="pres">
      <dgm:prSet presAssocID="{9C692412-402B-264B-B382-6D1B6B0920F3}" presName="horzTwo" presStyleCnt="0"/>
      <dgm:spPr/>
    </dgm:pt>
    <dgm:pt modelId="{EB05D6B1-B112-4041-B463-867DA3E16F1D}" type="pres">
      <dgm:prSet presAssocID="{D8D59A5F-CE67-8744-AC08-DC5634A37AEE}" presName="sibSpaceTwo" presStyleCnt="0"/>
      <dgm:spPr/>
    </dgm:pt>
    <dgm:pt modelId="{31911581-ED4F-1D41-8391-99622EA0A0A9}" type="pres">
      <dgm:prSet presAssocID="{64D763BC-723A-114A-AB70-155E8E55B1A9}" presName="vertTwo" presStyleCnt="0"/>
      <dgm:spPr/>
    </dgm:pt>
    <dgm:pt modelId="{E179C11A-C1E5-E44B-82F2-FD8AB876DB1C}" type="pres">
      <dgm:prSet presAssocID="{64D763BC-723A-114A-AB70-155E8E55B1A9}" presName="txTwo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F92DB407-F734-5C49-A3FC-44179F368442}" type="pres">
      <dgm:prSet presAssocID="{64D763BC-723A-114A-AB70-155E8E55B1A9}" presName="horzTwo" presStyleCnt="0"/>
      <dgm:spPr/>
    </dgm:pt>
  </dgm:ptLst>
  <dgm:cxnLst>
    <dgm:cxn modelId="{75320362-71EC-1B41-A84D-BC883B4E9F9D}" type="presOf" srcId="{0EE5DA6A-4624-F745-949C-A91819984D76}" destId="{F830DB5C-9030-EE47-9455-DAA3ABDA9E84}" srcOrd="0" destOrd="0" presId="urn:microsoft.com/office/officeart/2005/8/layout/hierarchy4"/>
    <dgm:cxn modelId="{8F98A0A9-CBB9-204B-BD5E-483710449509}" type="presOf" srcId="{A03F22B4-2A62-D446-B578-EB084115DC58}" destId="{768249F8-3A38-F94C-ADF0-80DB586F19F4}" srcOrd="0" destOrd="0" presId="urn:microsoft.com/office/officeart/2005/8/layout/hierarchy4"/>
    <dgm:cxn modelId="{8730A4E8-04A0-EF44-A66C-9D9CAE2F00C4}" srcId="{A03F22B4-2A62-D446-B578-EB084115DC58}" destId="{31720089-4FBC-114F-833E-2ACFA3BBCF16}" srcOrd="0" destOrd="0" parTransId="{3FFDD273-24FB-EB4B-A303-08C1FB7AC0CD}" sibTransId="{0E48B0F2-100F-D243-A885-9B6C9787714E}"/>
    <dgm:cxn modelId="{14A25755-2A37-FE4B-B7E1-88D68675828A}" srcId="{A03F22B4-2A62-D446-B578-EB084115DC58}" destId="{64D763BC-723A-114A-AB70-155E8E55B1A9}" srcOrd="2" destOrd="0" parTransId="{21C6E3E0-C0A6-0145-AC55-771C97AD1081}" sibTransId="{E9DFB060-9489-5D4A-BEF8-7F60A7420464}"/>
    <dgm:cxn modelId="{99D501D8-1CBE-6146-BE8E-D42829750AA2}" type="presOf" srcId="{31720089-4FBC-114F-833E-2ACFA3BBCF16}" destId="{BE752085-72B7-874C-A8DB-55D2D5C35D65}" srcOrd="0" destOrd="0" presId="urn:microsoft.com/office/officeart/2005/8/layout/hierarchy4"/>
    <dgm:cxn modelId="{103F154A-7DB7-5048-AEF9-4E8535D2DDA0}" type="presOf" srcId="{64D763BC-723A-114A-AB70-155E8E55B1A9}" destId="{E179C11A-C1E5-E44B-82F2-FD8AB876DB1C}" srcOrd="0" destOrd="0" presId="urn:microsoft.com/office/officeart/2005/8/layout/hierarchy4"/>
    <dgm:cxn modelId="{6A1DDB29-DB90-DE43-B1CE-0A8DC8EC9153}" srcId="{A03F22B4-2A62-D446-B578-EB084115DC58}" destId="{9C692412-402B-264B-B382-6D1B6B0920F3}" srcOrd="1" destOrd="0" parTransId="{41A7F2B3-3F06-884B-B7DD-42020C897804}" sibTransId="{D8D59A5F-CE67-8744-AC08-DC5634A37AEE}"/>
    <dgm:cxn modelId="{F4A96DF2-E76D-CE41-890E-60C9B67F7E93}" srcId="{0EE5DA6A-4624-F745-949C-A91819984D76}" destId="{A03F22B4-2A62-D446-B578-EB084115DC58}" srcOrd="0" destOrd="0" parTransId="{B8499DDF-035D-AA40-986F-87DB885F7125}" sibTransId="{5D880D18-4F40-DF45-BF19-08BF907A4E57}"/>
    <dgm:cxn modelId="{3EBCB491-83EA-A240-B5BF-E39670795591}" type="presOf" srcId="{9C692412-402B-264B-B382-6D1B6B0920F3}" destId="{013FEEDB-498A-7742-B3DA-CA9F4F5B9D05}" srcOrd="0" destOrd="0" presId="urn:microsoft.com/office/officeart/2005/8/layout/hierarchy4"/>
    <dgm:cxn modelId="{BFC86E71-4132-7A4B-BDFE-96AC0FFBBB20}" type="presParOf" srcId="{F830DB5C-9030-EE47-9455-DAA3ABDA9E84}" destId="{ED711D82-79B8-C24E-B4CC-2E5BA6251BBC}" srcOrd="0" destOrd="0" presId="urn:microsoft.com/office/officeart/2005/8/layout/hierarchy4"/>
    <dgm:cxn modelId="{7A80F410-B919-A342-B5C3-8655D361D6F4}" type="presParOf" srcId="{ED711D82-79B8-C24E-B4CC-2E5BA6251BBC}" destId="{768249F8-3A38-F94C-ADF0-80DB586F19F4}" srcOrd="0" destOrd="0" presId="urn:microsoft.com/office/officeart/2005/8/layout/hierarchy4"/>
    <dgm:cxn modelId="{66DC37EF-0BC1-184B-A359-518A5659F103}" type="presParOf" srcId="{ED711D82-79B8-C24E-B4CC-2E5BA6251BBC}" destId="{FA3ACBF4-1E2B-9F42-8FA7-1B1DA28D8A8C}" srcOrd="1" destOrd="0" presId="urn:microsoft.com/office/officeart/2005/8/layout/hierarchy4"/>
    <dgm:cxn modelId="{CB16DA45-B0A8-E545-9B66-F668F79789F1}" type="presParOf" srcId="{ED711D82-79B8-C24E-B4CC-2E5BA6251BBC}" destId="{DA0A80DD-3097-BE46-8407-86B9BC988715}" srcOrd="2" destOrd="0" presId="urn:microsoft.com/office/officeart/2005/8/layout/hierarchy4"/>
    <dgm:cxn modelId="{4684AEA9-0537-7A4A-BF6F-F9D73A93A5E7}" type="presParOf" srcId="{DA0A80DD-3097-BE46-8407-86B9BC988715}" destId="{952457C9-3A1F-8F46-9275-C1E929272D42}" srcOrd="0" destOrd="0" presId="urn:microsoft.com/office/officeart/2005/8/layout/hierarchy4"/>
    <dgm:cxn modelId="{4E7DE926-5750-F74F-913F-A375122C0B99}" type="presParOf" srcId="{952457C9-3A1F-8F46-9275-C1E929272D42}" destId="{BE752085-72B7-874C-A8DB-55D2D5C35D65}" srcOrd="0" destOrd="0" presId="urn:microsoft.com/office/officeart/2005/8/layout/hierarchy4"/>
    <dgm:cxn modelId="{E13EC755-57FE-5742-941A-3F07A39B4B96}" type="presParOf" srcId="{952457C9-3A1F-8F46-9275-C1E929272D42}" destId="{07C1E4B9-BAF0-1244-B742-B08CBE1D1D1A}" srcOrd="1" destOrd="0" presId="urn:microsoft.com/office/officeart/2005/8/layout/hierarchy4"/>
    <dgm:cxn modelId="{F15FAFC0-0D61-B84F-9608-73686CC2DA38}" type="presParOf" srcId="{DA0A80DD-3097-BE46-8407-86B9BC988715}" destId="{7CE94C9F-95D1-FA46-B596-8D5C41466D1E}" srcOrd="1" destOrd="0" presId="urn:microsoft.com/office/officeart/2005/8/layout/hierarchy4"/>
    <dgm:cxn modelId="{F6DE04BE-D114-5D41-86BE-594BAF5E6E7E}" type="presParOf" srcId="{DA0A80DD-3097-BE46-8407-86B9BC988715}" destId="{F2667183-73A0-0E4A-A0AC-466D4966F67D}" srcOrd="2" destOrd="0" presId="urn:microsoft.com/office/officeart/2005/8/layout/hierarchy4"/>
    <dgm:cxn modelId="{534BF65C-DD3D-0349-BCD7-7B2D4D272D02}" type="presParOf" srcId="{F2667183-73A0-0E4A-A0AC-466D4966F67D}" destId="{013FEEDB-498A-7742-B3DA-CA9F4F5B9D05}" srcOrd="0" destOrd="0" presId="urn:microsoft.com/office/officeart/2005/8/layout/hierarchy4"/>
    <dgm:cxn modelId="{34D4FECD-F4F2-6E41-9059-9EF895B09098}" type="presParOf" srcId="{F2667183-73A0-0E4A-A0AC-466D4966F67D}" destId="{2F6D9D83-47C8-444F-8C4D-781EA021EF17}" srcOrd="1" destOrd="0" presId="urn:microsoft.com/office/officeart/2005/8/layout/hierarchy4"/>
    <dgm:cxn modelId="{79D84858-7C0E-5543-A193-51A9DF3D59BA}" type="presParOf" srcId="{DA0A80DD-3097-BE46-8407-86B9BC988715}" destId="{EB05D6B1-B112-4041-B463-867DA3E16F1D}" srcOrd="3" destOrd="0" presId="urn:microsoft.com/office/officeart/2005/8/layout/hierarchy4"/>
    <dgm:cxn modelId="{19DF710D-D244-2748-8380-563B4D00C6BB}" type="presParOf" srcId="{DA0A80DD-3097-BE46-8407-86B9BC988715}" destId="{31911581-ED4F-1D41-8391-99622EA0A0A9}" srcOrd="4" destOrd="0" presId="urn:microsoft.com/office/officeart/2005/8/layout/hierarchy4"/>
    <dgm:cxn modelId="{5DDDAB17-15AD-5741-BF13-E4067DD9DAD1}" type="presParOf" srcId="{31911581-ED4F-1D41-8391-99622EA0A0A9}" destId="{E179C11A-C1E5-E44B-82F2-FD8AB876DB1C}" srcOrd="0" destOrd="0" presId="urn:microsoft.com/office/officeart/2005/8/layout/hierarchy4"/>
    <dgm:cxn modelId="{70854358-70B1-C244-B722-A5931CA352E8}" type="presParOf" srcId="{31911581-ED4F-1D41-8391-99622EA0A0A9}" destId="{F92DB407-F734-5C49-A3FC-44179F368442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EE5DA6A-4624-F745-949C-A91819984D76}" type="doc">
      <dgm:prSet loTypeId="urn:microsoft.com/office/officeart/2005/8/layout/hierarchy4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A03F22B4-2A62-D446-B578-EB084115DC58}">
      <dgm:prSet phldrT="[Text]" custT="1"/>
      <dgm:spPr>
        <a:solidFill>
          <a:srgbClr val="945200">
            <a:alpha val="50000"/>
          </a:srgbClr>
        </a:solidFill>
      </dgm:spPr>
      <dgm:t>
        <a:bodyPr/>
        <a:lstStyle/>
        <a:p>
          <a:r>
            <a:rPr lang="sv-SE" sz="4000" b="1" dirty="0"/>
            <a:t>Modernt, inbjudande</a:t>
          </a:r>
          <a:r>
            <a:rPr lang="sv-SE" sz="4000" b="1" baseline="0" dirty="0"/>
            <a:t> och inspirerande</a:t>
          </a:r>
          <a:endParaRPr lang="sv-SE" sz="4000" b="1" dirty="0"/>
        </a:p>
      </dgm:t>
    </dgm:pt>
    <dgm:pt modelId="{B8499DDF-035D-AA40-986F-87DB885F7125}" type="parTrans" cxnId="{F4A96DF2-E76D-CE41-890E-60C9B67F7E93}">
      <dgm:prSet/>
      <dgm:spPr/>
      <dgm:t>
        <a:bodyPr/>
        <a:lstStyle/>
        <a:p>
          <a:endParaRPr lang="sv-SE"/>
        </a:p>
      </dgm:t>
    </dgm:pt>
    <dgm:pt modelId="{5D880D18-4F40-DF45-BF19-08BF907A4E57}" type="sibTrans" cxnId="{F4A96DF2-E76D-CE41-890E-60C9B67F7E93}">
      <dgm:prSet/>
      <dgm:spPr/>
      <dgm:t>
        <a:bodyPr/>
        <a:lstStyle/>
        <a:p>
          <a:endParaRPr lang="sv-SE"/>
        </a:p>
      </dgm:t>
    </dgm:pt>
    <dgm:pt modelId="{31720089-4FBC-114F-833E-2ACFA3BBCF16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sv-SE" sz="3200" b="1" dirty="0">
              <a:solidFill>
                <a:schemeClr val="accent1"/>
              </a:solidFill>
            </a:rPr>
            <a:t>Range</a:t>
          </a:r>
        </a:p>
      </dgm:t>
    </dgm:pt>
    <dgm:pt modelId="{3FFDD273-24FB-EB4B-A303-08C1FB7AC0CD}" type="parTrans" cxnId="{8730A4E8-04A0-EF44-A66C-9D9CAE2F00C4}">
      <dgm:prSet/>
      <dgm:spPr/>
      <dgm:t>
        <a:bodyPr/>
        <a:lstStyle/>
        <a:p>
          <a:endParaRPr lang="sv-SE"/>
        </a:p>
      </dgm:t>
    </dgm:pt>
    <dgm:pt modelId="{0E48B0F2-100F-D243-A885-9B6C9787714E}" type="sibTrans" cxnId="{8730A4E8-04A0-EF44-A66C-9D9CAE2F00C4}">
      <dgm:prSet/>
      <dgm:spPr/>
      <dgm:t>
        <a:bodyPr/>
        <a:lstStyle/>
        <a:p>
          <a:endParaRPr lang="sv-SE"/>
        </a:p>
      </dgm:t>
    </dgm:pt>
    <dgm:pt modelId="{9C692412-402B-264B-B382-6D1B6B0920F3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sv-SE" sz="3200" b="1" dirty="0">
              <a:solidFill>
                <a:schemeClr val="accent1"/>
              </a:solidFill>
            </a:rPr>
            <a:t>Chip/putt</a:t>
          </a:r>
        </a:p>
      </dgm:t>
    </dgm:pt>
    <dgm:pt modelId="{41A7F2B3-3F06-884B-B7DD-42020C897804}" type="parTrans" cxnId="{6A1DDB29-DB90-DE43-B1CE-0A8DC8EC9153}">
      <dgm:prSet/>
      <dgm:spPr/>
      <dgm:t>
        <a:bodyPr/>
        <a:lstStyle/>
        <a:p>
          <a:endParaRPr lang="sv-SE"/>
        </a:p>
      </dgm:t>
    </dgm:pt>
    <dgm:pt modelId="{D8D59A5F-CE67-8744-AC08-DC5634A37AEE}" type="sibTrans" cxnId="{6A1DDB29-DB90-DE43-B1CE-0A8DC8EC9153}">
      <dgm:prSet/>
      <dgm:spPr/>
      <dgm:t>
        <a:bodyPr/>
        <a:lstStyle/>
        <a:p>
          <a:endParaRPr lang="sv-SE"/>
        </a:p>
      </dgm:t>
    </dgm:pt>
    <dgm:pt modelId="{7B2D858A-1397-A740-BED7-03628058B810}">
      <dgm:prSet phldrT="[Text]" custT="1"/>
      <dgm:spPr>
        <a:solidFill>
          <a:schemeClr val="accent5"/>
        </a:solidFill>
      </dgm:spPr>
      <dgm:t>
        <a:bodyPr/>
        <a:lstStyle/>
        <a:p>
          <a:r>
            <a:rPr lang="sv-SE" sz="3200" b="1" dirty="0">
              <a:solidFill>
                <a:schemeClr val="accent1"/>
              </a:solidFill>
            </a:rPr>
            <a:t>Närspel</a:t>
          </a:r>
        </a:p>
      </dgm:t>
    </dgm:pt>
    <dgm:pt modelId="{4408F534-C822-174B-B3DB-F8317C985694}" type="parTrans" cxnId="{B8E64EC1-BB43-644D-A691-BCCE725A18E2}">
      <dgm:prSet/>
      <dgm:spPr/>
      <dgm:t>
        <a:bodyPr/>
        <a:lstStyle/>
        <a:p>
          <a:endParaRPr lang="sv-SE"/>
        </a:p>
      </dgm:t>
    </dgm:pt>
    <dgm:pt modelId="{CB3E2CCB-2363-4D48-9273-67C3D41918B6}" type="sibTrans" cxnId="{B8E64EC1-BB43-644D-A691-BCCE725A18E2}">
      <dgm:prSet/>
      <dgm:spPr/>
      <dgm:t>
        <a:bodyPr/>
        <a:lstStyle/>
        <a:p>
          <a:endParaRPr lang="sv-SE"/>
        </a:p>
      </dgm:t>
    </dgm:pt>
    <dgm:pt modelId="{F830DB5C-9030-EE47-9455-DAA3ABDA9E84}" type="pres">
      <dgm:prSet presAssocID="{0EE5DA6A-4624-F745-949C-A91819984D7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sv-SE"/>
        </a:p>
      </dgm:t>
    </dgm:pt>
    <dgm:pt modelId="{ED711D82-79B8-C24E-B4CC-2E5BA6251BBC}" type="pres">
      <dgm:prSet presAssocID="{A03F22B4-2A62-D446-B578-EB084115DC58}" presName="vertOne" presStyleCnt="0"/>
      <dgm:spPr/>
    </dgm:pt>
    <dgm:pt modelId="{768249F8-3A38-F94C-ADF0-80DB586F19F4}" type="pres">
      <dgm:prSet presAssocID="{A03F22B4-2A62-D446-B578-EB084115DC58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FA3ACBF4-1E2B-9F42-8FA7-1B1DA28D8A8C}" type="pres">
      <dgm:prSet presAssocID="{A03F22B4-2A62-D446-B578-EB084115DC58}" presName="parTransOne" presStyleCnt="0"/>
      <dgm:spPr/>
    </dgm:pt>
    <dgm:pt modelId="{DA0A80DD-3097-BE46-8407-86B9BC988715}" type="pres">
      <dgm:prSet presAssocID="{A03F22B4-2A62-D446-B578-EB084115DC58}" presName="horzOne" presStyleCnt="0"/>
      <dgm:spPr/>
    </dgm:pt>
    <dgm:pt modelId="{952457C9-3A1F-8F46-9275-C1E929272D42}" type="pres">
      <dgm:prSet presAssocID="{31720089-4FBC-114F-833E-2ACFA3BBCF16}" presName="vertTwo" presStyleCnt="0"/>
      <dgm:spPr/>
    </dgm:pt>
    <dgm:pt modelId="{BE752085-72B7-874C-A8DB-55D2D5C35D65}" type="pres">
      <dgm:prSet presAssocID="{31720089-4FBC-114F-833E-2ACFA3BBCF16}" presName="txTwo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07C1E4B9-BAF0-1244-B742-B08CBE1D1D1A}" type="pres">
      <dgm:prSet presAssocID="{31720089-4FBC-114F-833E-2ACFA3BBCF16}" presName="horzTwo" presStyleCnt="0"/>
      <dgm:spPr/>
    </dgm:pt>
    <dgm:pt modelId="{7CE94C9F-95D1-FA46-B596-8D5C41466D1E}" type="pres">
      <dgm:prSet presAssocID="{0E48B0F2-100F-D243-A885-9B6C9787714E}" presName="sibSpaceTwo" presStyleCnt="0"/>
      <dgm:spPr/>
    </dgm:pt>
    <dgm:pt modelId="{F2667183-73A0-0E4A-A0AC-466D4966F67D}" type="pres">
      <dgm:prSet presAssocID="{9C692412-402B-264B-B382-6D1B6B0920F3}" presName="vertTwo" presStyleCnt="0"/>
      <dgm:spPr/>
    </dgm:pt>
    <dgm:pt modelId="{013FEEDB-498A-7742-B3DA-CA9F4F5B9D05}" type="pres">
      <dgm:prSet presAssocID="{9C692412-402B-264B-B382-6D1B6B0920F3}" presName="txTwo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2F6D9D83-47C8-444F-8C4D-781EA021EF17}" type="pres">
      <dgm:prSet presAssocID="{9C692412-402B-264B-B382-6D1B6B0920F3}" presName="horzTwo" presStyleCnt="0"/>
      <dgm:spPr/>
    </dgm:pt>
    <dgm:pt modelId="{EB05D6B1-B112-4041-B463-867DA3E16F1D}" type="pres">
      <dgm:prSet presAssocID="{D8D59A5F-CE67-8744-AC08-DC5634A37AEE}" presName="sibSpaceTwo" presStyleCnt="0"/>
      <dgm:spPr/>
    </dgm:pt>
    <dgm:pt modelId="{5FA372FA-CBE2-FA4C-961A-181D163849E2}" type="pres">
      <dgm:prSet presAssocID="{7B2D858A-1397-A740-BED7-03628058B810}" presName="vertTwo" presStyleCnt="0"/>
      <dgm:spPr/>
    </dgm:pt>
    <dgm:pt modelId="{032D9346-D355-E44D-801C-175939A47480}" type="pres">
      <dgm:prSet presAssocID="{7B2D858A-1397-A740-BED7-03628058B810}" presName="txTwo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10230510-92EA-864E-8146-AD4A1B930783}" type="pres">
      <dgm:prSet presAssocID="{7B2D858A-1397-A740-BED7-03628058B810}" presName="horzTwo" presStyleCnt="0"/>
      <dgm:spPr/>
    </dgm:pt>
  </dgm:ptLst>
  <dgm:cxnLst>
    <dgm:cxn modelId="{9E98224F-FF98-6E45-A44D-3928250629EB}" type="presOf" srcId="{31720089-4FBC-114F-833E-2ACFA3BBCF16}" destId="{BE752085-72B7-874C-A8DB-55D2D5C35D65}" srcOrd="0" destOrd="0" presId="urn:microsoft.com/office/officeart/2005/8/layout/hierarchy4"/>
    <dgm:cxn modelId="{B8E64EC1-BB43-644D-A691-BCCE725A18E2}" srcId="{A03F22B4-2A62-D446-B578-EB084115DC58}" destId="{7B2D858A-1397-A740-BED7-03628058B810}" srcOrd="2" destOrd="0" parTransId="{4408F534-C822-174B-B3DB-F8317C985694}" sibTransId="{CB3E2CCB-2363-4D48-9273-67C3D41918B6}"/>
    <dgm:cxn modelId="{8730A4E8-04A0-EF44-A66C-9D9CAE2F00C4}" srcId="{A03F22B4-2A62-D446-B578-EB084115DC58}" destId="{31720089-4FBC-114F-833E-2ACFA3BBCF16}" srcOrd="0" destOrd="0" parTransId="{3FFDD273-24FB-EB4B-A303-08C1FB7AC0CD}" sibTransId="{0E48B0F2-100F-D243-A885-9B6C9787714E}"/>
    <dgm:cxn modelId="{CBFD4C7C-C29C-094D-B02A-1A4D7C477F69}" type="presOf" srcId="{0EE5DA6A-4624-F745-949C-A91819984D76}" destId="{F830DB5C-9030-EE47-9455-DAA3ABDA9E84}" srcOrd="0" destOrd="0" presId="urn:microsoft.com/office/officeart/2005/8/layout/hierarchy4"/>
    <dgm:cxn modelId="{EC1B2A99-0F8E-7541-873F-B90475E1420E}" type="presOf" srcId="{9C692412-402B-264B-B382-6D1B6B0920F3}" destId="{013FEEDB-498A-7742-B3DA-CA9F4F5B9D05}" srcOrd="0" destOrd="0" presId="urn:microsoft.com/office/officeart/2005/8/layout/hierarchy4"/>
    <dgm:cxn modelId="{7859B859-ED6E-654A-9CC1-89777ADAA187}" type="presOf" srcId="{A03F22B4-2A62-D446-B578-EB084115DC58}" destId="{768249F8-3A38-F94C-ADF0-80DB586F19F4}" srcOrd="0" destOrd="0" presId="urn:microsoft.com/office/officeart/2005/8/layout/hierarchy4"/>
    <dgm:cxn modelId="{6A1DDB29-DB90-DE43-B1CE-0A8DC8EC9153}" srcId="{A03F22B4-2A62-D446-B578-EB084115DC58}" destId="{9C692412-402B-264B-B382-6D1B6B0920F3}" srcOrd="1" destOrd="0" parTransId="{41A7F2B3-3F06-884B-B7DD-42020C897804}" sibTransId="{D8D59A5F-CE67-8744-AC08-DC5634A37AEE}"/>
    <dgm:cxn modelId="{900DD8EC-C080-4243-A8F8-71528E634D27}" type="presOf" srcId="{7B2D858A-1397-A740-BED7-03628058B810}" destId="{032D9346-D355-E44D-801C-175939A47480}" srcOrd="0" destOrd="0" presId="urn:microsoft.com/office/officeart/2005/8/layout/hierarchy4"/>
    <dgm:cxn modelId="{F4A96DF2-E76D-CE41-890E-60C9B67F7E93}" srcId="{0EE5DA6A-4624-F745-949C-A91819984D76}" destId="{A03F22B4-2A62-D446-B578-EB084115DC58}" srcOrd="0" destOrd="0" parTransId="{B8499DDF-035D-AA40-986F-87DB885F7125}" sibTransId="{5D880D18-4F40-DF45-BF19-08BF907A4E57}"/>
    <dgm:cxn modelId="{A4FFF4B0-1A79-3E4D-94EB-D13354A00D12}" type="presParOf" srcId="{F830DB5C-9030-EE47-9455-DAA3ABDA9E84}" destId="{ED711D82-79B8-C24E-B4CC-2E5BA6251BBC}" srcOrd="0" destOrd="0" presId="urn:microsoft.com/office/officeart/2005/8/layout/hierarchy4"/>
    <dgm:cxn modelId="{4F3C4DB3-39BC-D640-8531-F1CB5C07CC4A}" type="presParOf" srcId="{ED711D82-79B8-C24E-B4CC-2E5BA6251BBC}" destId="{768249F8-3A38-F94C-ADF0-80DB586F19F4}" srcOrd="0" destOrd="0" presId="urn:microsoft.com/office/officeart/2005/8/layout/hierarchy4"/>
    <dgm:cxn modelId="{1A4CB3B2-B661-DC4E-8767-7695AE340DE2}" type="presParOf" srcId="{ED711D82-79B8-C24E-B4CC-2E5BA6251BBC}" destId="{FA3ACBF4-1E2B-9F42-8FA7-1B1DA28D8A8C}" srcOrd="1" destOrd="0" presId="urn:microsoft.com/office/officeart/2005/8/layout/hierarchy4"/>
    <dgm:cxn modelId="{4A75B897-856E-494D-95F1-82EC1E8B271A}" type="presParOf" srcId="{ED711D82-79B8-C24E-B4CC-2E5BA6251BBC}" destId="{DA0A80DD-3097-BE46-8407-86B9BC988715}" srcOrd="2" destOrd="0" presId="urn:microsoft.com/office/officeart/2005/8/layout/hierarchy4"/>
    <dgm:cxn modelId="{41C42458-8BA7-2E47-AF5F-0DFE3F8C369A}" type="presParOf" srcId="{DA0A80DD-3097-BE46-8407-86B9BC988715}" destId="{952457C9-3A1F-8F46-9275-C1E929272D42}" srcOrd="0" destOrd="0" presId="urn:microsoft.com/office/officeart/2005/8/layout/hierarchy4"/>
    <dgm:cxn modelId="{5F3A0CE9-67CC-5144-A7C2-0C462541011B}" type="presParOf" srcId="{952457C9-3A1F-8F46-9275-C1E929272D42}" destId="{BE752085-72B7-874C-A8DB-55D2D5C35D65}" srcOrd="0" destOrd="0" presId="urn:microsoft.com/office/officeart/2005/8/layout/hierarchy4"/>
    <dgm:cxn modelId="{24AB2967-92EB-6146-84D9-4AA7A5CB1062}" type="presParOf" srcId="{952457C9-3A1F-8F46-9275-C1E929272D42}" destId="{07C1E4B9-BAF0-1244-B742-B08CBE1D1D1A}" srcOrd="1" destOrd="0" presId="urn:microsoft.com/office/officeart/2005/8/layout/hierarchy4"/>
    <dgm:cxn modelId="{1342D165-58F0-E442-9595-1B5FC346ADA0}" type="presParOf" srcId="{DA0A80DD-3097-BE46-8407-86B9BC988715}" destId="{7CE94C9F-95D1-FA46-B596-8D5C41466D1E}" srcOrd="1" destOrd="0" presId="urn:microsoft.com/office/officeart/2005/8/layout/hierarchy4"/>
    <dgm:cxn modelId="{02649DF4-6435-4C45-9053-9D11055D8E29}" type="presParOf" srcId="{DA0A80DD-3097-BE46-8407-86B9BC988715}" destId="{F2667183-73A0-0E4A-A0AC-466D4966F67D}" srcOrd="2" destOrd="0" presId="urn:microsoft.com/office/officeart/2005/8/layout/hierarchy4"/>
    <dgm:cxn modelId="{2B21D1B1-40D1-8A43-AC2A-A7C340C905C3}" type="presParOf" srcId="{F2667183-73A0-0E4A-A0AC-466D4966F67D}" destId="{013FEEDB-498A-7742-B3DA-CA9F4F5B9D05}" srcOrd="0" destOrd="0" presId="urn:microsoft.com/office/officeart/2005/8/layout/hierarchy4"/>
    <dgm:cxn modelId="{1A5F3992-4A55-CD4D-A288-B83DA3F613F7}" type="presParOf" srcId="{F2667183-73A0-0E4A-A0AC-466D4966F67D}" destId="{2F6D9D83-47C8-444F-8C4D-781EA021EF17}" srcOrd="1" destOrd="0" presId="urn:microsoft.com/office/officeart/2005/8/layout/hierarchy4"/>
    <dgm:cxn modelId="{6748E7CB-FA3A-F746-B03F-B2F26E1C1123}" type="presParOf" srcId="{DA0A80DD-3097-BE46-8407-86B9BC988715}" destId="{EB05D6B1-B112-4041-B463-867DA3E16F1D}" srcOrd="3" destOrd="0" presId="urn:microsoft.com/office/officeart/2005/8/layout/hierarchy4"/>
    <dgm:cxn modelId="{DA70631C-28B4-8145-B1C7-37A30F873F36}" type="presParOf" srcId="{DA0A80DD-3097-BE46-8407-86B9BC988715}" destId="{5FA372FA-CBE2-FA4C-961A-181D163849E2}" srcOrd="4" destOrd="0" presId="urn:microsoft.com/office/officeart/2005/8/layout/hierarchy4"/>
    <dgm:cxn modelId="{9B128929-6D1A-4047-AEDE-C53D3795EEA1}" type="presParOf" srcId="{5FA372FA-CBE2-FA4C-961A-181D163849E2}" destId="{032D9346-D355-E44D-801C-175939A47480}" srcOrd="0" destOrd="0" presId="urn:microsoft.com/office/officeart/2005/8/layout/hierarchy4"/>
    <dgm:cxn modelId="{49005D2F-1B76-DA49-9143-7F9D45BF00D7}" type="presParOf" srcId="{5FA372FA-CBE2-FA4C-961A-181D163849E2}" destId="{10230510-92EA-864E-8146-AD4A1B93078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EE5DA6A-4624-F745-949C-A91819984D76}" type="doc">
      <dgm:prSet loTypeId="urn:microsoft.com/office/officeart/2005/8/layout/hierarchy4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A03F22B4-2A62-D446-B578-EB084115DC58}">
      <dgm:prSet phldrT="[Text]" custT="1"/>
      <dgm:spPr>
        <a:solidFill>
          <a:schemeClr val="accent6">
            <a:lumMod val="50000"/>
            <a:alpha val="50000"/>
          </a:schemeClr>
        </a:solidFill>
      </dgm:spPr>
      <dgm:t>
        <a:bodyPr/>
        <a:lstStyle/>
        <a:p>
          <a:r>
            <a:rPr lang="sv-SE" sz="4000" b="1" baseline="0" dirty="0"/>
            <a:t>Attraktivt medlemskap </a:t>
          </a:r>
          <a:endParaRPr lang="sv-SE" sz="4000" b="1" dirty="0"/>
        </a:p>
      </dgm:t>
    </dgm:pt>
    <dgm:pt modelId="{B8499DDF-035D-AA40-986F-87DB885F7125}" type="parTrans" cxnId="{F4A96DF2-E76D-CE41-890E-60C9B67F7E93}">
      <dgm:prSet/>
      <dgm:spPr/>
      <dgm:t>
        <a:bodyPr/>
        <a:lstStyle/>
        <a:p>
          <a:endParaRPr lang="sv-SE"/>
        </a:p>
      </dgm:t>
    </dgm:pt>
    <dgm:pt modelId="{5D880D18-4F40-DF45-BF19-08BF907A4E57}" type="sibTrans" cxnId="{F4A96DF2-E76D-CE41-890E-60C9B67F7E93}">
      <dgm:prSet/>
      <dgm:spPr/>
      <dgm:t>
        <a:bodyPr/>
        <a:lstStyle/>
        <a:p>
          <a:endParaRPr lang="sv-SE"/>
        </a:p>
      </dgm:t>
    </dgm:pt>
    <dgm:pt modelId="{31720089-4FBC-114F-833E-2ACFA3BBCF16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sv-SE" sz="3200" b="1" dirty="0">
              <a:solidFill>
                <a:schemeClr val="accent1"/>
              </a:solidFill>
            </a:rPr>
            <a:t>Golf-aktiviteter </a:t>
          </a:r>
        </a:p>
      </dgm:t>
    </dgm:pt>
    <dgm:pt modelId="{3FFDD273-24FB-EB4B-A303-08C1FB7AC0CD}" type="parTrans" cxnId="{8730A4E8-04A0-EF44-A66C-9D9CAE2F00C4}">
      <dgm:prSet/>
      <dgm:spPr/>
      <dgm:t>
        <a:bodyPr/>
        <a:lstStyle/>
        <a:p>
          <a:endParaRPr lang="sv-SE"/>
        </a:p>
      </dgm:t>
    </dgm:pt>
    <dgm:pt modelId="{0E48B0F2-100F-D243-A885-9B6C9787714E}" type="sibTrans" cxnId="{8730A4E8-04A0-EF44-A66C-9D9CAE2F00C4}">
      <dgm:prSet/>
      <dgm:spPr/>
      <dgm:t>
        <a:bodyPr/>
        <a:lstStyle/>
        <a:p>
          <a:endParaRPr lang="sv-SE"/>
        </a:p>
      </dgm:t>
    </dgm:pt>
    <dgm:pt modelId="{9C692412-402B-264B-B382-6D1B6B0920F3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sv-SE" sz="3200" b="1" dirty="0">
              <a:solidFill>
                <a:schemeClr val="accent1"/>
              </a:solidFill>
            </a:rPr>
            <a:t>Föreläsningar/inspiration</a:t>
          </a:r>
        </a:p>
      </dgm:t>
    </dgm:pt>
    <dgm:pt modelId="{41A7F2B3-3F06-884B-B7DD-42020C897804}" type="parTrans" cxnId="{6A1DDB29-DB90-DE43-B1CE-0A8DC8EC9153}">
      <dgm:prSet/>
      <dgm:spPr/>
      <dgm:t>
        <a:bodyPr/>
        <a:lstStyle/>
        <a:p>
          <a:endParaRPr lang="sv-SE"/>
        </a:p>
      </dgm:t>
    </dgm:pt>
    <dgm:pt modelId="{D8D59A5F-CE67-8744-AC08-DC5634A37AEE}" type="sibTrans" cxnId="{6A1DDB29-DB90-DE43-B1CE-0A8DC8EC9153}">
      <dgm:prSet/>
      <dgm:spPr/>
      <dgm:t>
        <a:bodyPr/>
        <a:lstStyle/>
        <a:p>
          <a:endParaRPr lang="sv-SE"/>
        </a:p>
      </dgm:t>
    </dgm:pt>
    <dgm:pt modelId="{7B2D858A-1397-A740-BED7-03628058B810}">
      <dgm:prSet phldrT="[Text]" custT="1"/>
      <dgm:spPr>
        <a:solidFill>
          <a:schemeClr val="accent5"/>
        </a:solidFill>
      </dgm:spPr>
      <dgm:t>
        <a:bodyPr/>
        <a:lstStyle/>
        <a:p>
          <a:r>
            <a:rPr lang="sv-SE" sz="3200" b="1" dirty="0">
              <a:solidFill>
                <a:schemeClr val="accent1"/>
              </a:solidFill>
            </a:rPr>
            <a:t>Sociala aktiviteter</a:t>
          </a:r>
        </a:p>
      </dgm:t>
    </dgm:pt>
    <dgm:pt modelId="{4408F534-C822-174B-B3DB-F8317C985694}" type="parTrans" cxnId="{B8E64EC1-BB43-644D-A691-BCCE725A18E2}">
      <dgm:prSet/>
      <dgm:spPr/>
      <dgm:t>
        <a:bodyPr/>
        <a:lstStyle/>
        <a:p>
          <a:endParaRPr lang="sv-SE"/>
        </a:p>
      </dgm:t>
    </dgm:pt>
    <dgm:pt modelId="{CB3E2CCB-2363-4D48-9273-67C3D41918B6}" type="sibTrans" cxnId="{B8E64EC1-BB43-644D-A691-BCCE725A18E2}">
      <dgm:prSet/>
      <dgm:spPr/>
      <dgm:t>
        <a:bodyPr/>
        <a:lstStyle/>
        <a:p>
          <a:endParaRPr lang="sv-SE"/>
        </a:p>
      </dgm:t>
    </dgm:pt>
    <dgm:pt modelId="{F830DB5C-9030-EE47-9455-DAA3ABDA9E84}" type="pres">
      <dgm:prSet presAssocID="{0EE5DA6A-4624-F745-949C-A91819984D7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sv-SE"/>
        </a:p>
      </dgm:t>
    </dgm:pt>
    <dgm:pt modelId="{ED711D82-79B8-C24E-B4CC-2E5BA6251BBC}" type="pres">
      <dgm:prSet presAssocID="{A03F22B4-2A62-D446-B578-EB084115DC58}" presName="vertOne" presStyleCnt="0"/>
      <dgm:spPr/>
    </dgm:pt>
    <dgm:pt modelId="{768249F8-3A38-F94C-ADF0-80DB586F19F4}" type="pres">
      <dgm:prSet presAssocID="{A03F22B4-2A62-D446-B578-EB084115DC58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FA3ACBF4-1E2B-9F42-8FA7-1B1DA28D8A8C}" type="pres">
      <dgm:prSet presAssocID="{A03F22B4-2A62-D446-B578-EB084115DC58}" presName="parTransOne" presStyleCnt="0"/>
      <dgm:spPr/>
    </dgm:pt>
    <dgm:pt modelId="{DA0A80DD-3097-BE46-8407-86B9BC988715}" type="pres">
      <dgm:prSet presAssocID="{A03F22B4-2A62-D446-B578-EB084115DC58}" presName="horzOne" presStyleCnt="0"/>
      <dgm:spPr/>
    </dgm:pt>
    <dgm:pt modelId="{952457C9-3A1F-8F46-9275-C1E929272D42}" type="pres">
      <dgm:prSet presAssocID="{31720089-4FBC-114F-833E-2ACFA3BBCF16}" presName="vertTwo" presStyleCnt="0"/>
      <dgm:spPr/>
    </dgm:pt>
    <dgm:pt modelId="{BE752085-72B7-874C-A8DB-55D2D5C35D65}" type="pres">
      <dgm:prSet presAssocID="{31720089-4FBC-114F-833E-2ACFA3BBCF16}" presName="txTwo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07C1E4B9-BAF0-1244-B742-B08CBE1D1D1A}" type="pres">
      <dgm:prSet presAssocID="{31720089-4FBC-114F-833E-2ACFA3BBCF16}" presName="horzTwo" presStyleCnt="0"/>
      <dgm:spPr/>
    </dgm:pt>
    <dgm:pt modelId="{7CE94C9F-95D1-FA46-B596-8D5C41466D1E}" type="pres">
      <dgm:prSet presAssocID="{0E48B0F2-100F-D243-A885-9B6C9787714E}" presName="sibSpaceTwo" presStyleCnt="0"/>
      <dgm:spPr/>
    </dgm:pt>
    <dgm:pt modelId="{F2667183-73A0-0E4A-A0AC-466D4966F67D}" type="pres">
      <dgm:prSet presAssocID="{9C692412-402B-264B-B382-6D1B6B0920F3}" presName="vertTwo" presStyleCnt="0"/>
      <dgm:spPr/>
    </dgm:pt>
    <dgm:pt modelId="{013FEEDB-498A-7742-B3DA-CA9F4F5B9D05}" type="pres">
      <dgm:prSet presAssocID="{9C692412-402B-264B-B382-6D1B6B0920F3}" presName="txTwo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2F6D9D83-47C8-444F-8C4D-781EA021EF17}" type="pres">
      <dgm:prSet presAssocID="{9C692412-402B-264B-B382-6D1B6B0920F3}" presName="horzTwo" presStyleCnt="0"/>
      <dgm:spPr/>
    </dgm:pt>
    <dgm:pt modelId="{EB05D6B1-B112-4041-B463-867DA3E16F1D}" type="pres">
      <dgm:prSet presAssocID="{D8D59A5F-CE67-8744-AC08-DC5634A37AEE}" presName="sibSpaceTwo" presStyleCnt="0"/>
      <dgm:spPr/>
    </dgm:pt>
    <dgm:pt modelId="{5FA372FA-CBE2-FA4C-961A-181D163849E2}" type="pres">
      <dgm:prSet presAssocID="{7B2D858A-1397-A740-BED7-03628058B810}" presName="vertTwo" presStyleCnt="0"/>
      <dgm:spPr/>
    </dgm:pt>
    <dgm:pt modelId="{032D9346-D355-E44D-801C-175939A47480}" type="pres">
      <dgm:prSet presAssocID="{7B2D858A-1397-A740-BED7-03628058B810}" presName="txTwo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10230510-92EA-864E-8146-AD4A1B930783}" type="pres">
      <dgm:prSet presAssocID="{7B2D858A-1397-A740-BED7-03628058B810}" presName="horzTwo" presStyleCnt="0"/>
      <dgm:spPr/>
    </dgm:pt>
  </dgm:ptLst>
  <dgm:cxnLst>
    <dgm:cxn modelId="{C12E3458-4B29-1E48-A951-8371E8296C4F}" type="presOf" srcId="{9C692412-402B-264B-B382-6D1B6B0920F3}" destId="{013FEEDB-498A-7742-B3DA-CA9F4F5B9D05}" srcOrd="0" destOrd="0" presId="urn:microsoft.com/office/officeart/2005/8/layout/hierarchy4"/>
    <dgm:cxn modelId="{B8E64EC1-BB43-644D-A691-BCCE725A18E2}" srcId="{A03F22B4-2A62-D446-B578-EB084115DC58}" destId="{7B2D858A-1397-A740-BED7-03628058B810}" srcOrd="2" destOrd="0" parTransId="{4408F534-C822-174B-B3DB-F8317C985694}" sibTransId="{CB3E2CCB-2363-4D48-9273-67C3D41918B6}"/>
    <dgm:cxn modelId="{8730A4E8-04A0-EF44-A66C-9D9CAE2F00C4}" srcId="{A03F22B4-2A62-D446-B578-EB084115DC58}" destId="{31720089-4FBC-114F-833E-2ACFA3BBCF16}" srcOrd="0" destOrd="0" parTransId="{3FFDD273-24FB-EB4B-A303-08C1FB7AC0CD}" sibTransId="{0E48B0F2-100F-D243-A885-9B6C9787714E}"/>
    <dgm:cxn modelId="{334EBDDD-4386-F348-AC6E-C91A4BA5A8C4}" type="presOf" srcId="{31720089-4FBC-114F-833E-2ACFA3BBCF16}" destId="{BE752085-72B7-874C-A8DB-55D2D5C35D65}" srcOrd="0" destOrd="0" presId="urn:microsoft.com/office/officeart/2005/8/layout/hierarchy4"/>
    <dgm:cxn modelId="{62505A65-08F6-BA4F-AC89-DC233E4FE0DD}" type="presOf" srcId="{0EE5DA6A-4624-F745-949C-A91819984D76}" destId="{F830DB5C-9030-EE47-9455-DAA3ABDA9E84}" srcOrd="0" destOrd="0" presId="urn:microsoft.com/office/officeart/2005/8/layout/hierarchy4"/>
    <dgm:cxn modelId="{0717A940-D390-FA44-82E1-585F0CBB058B}" type="presOf" srcId="{7B2D858A-1397-A740-BED7-03628058B810}" destId="{032D9346-D355-E44D-801C-175939A47480}" srcOrd="0" destOrd="0" presId="urn:microsoft.com/office/officeart/2005/8/layout/hierarchy4"/>
    <dgm:cxn modelId="{6A1DDB29-DB90-DE43-B1CE-0A8DC8EC9153}" srcId="{A03F22B4-2A62-D446-B578-EB084115DC58}" destId="{9C692412-402B-264B-B382-6D1B6B0920F3}" srcOrd="1" destOrd="0" parTransId="{41A7F2B3-3F06-884B-B7DD-42020C897804}" sibTransId="{D8D59A5F-CE67-8744-AC08-DC5634A37AEE}"/>
    <dgm:cxn modelId="{062BA419-37F6-0246-A05B-0F239EFEB0E0}" type="presOf" srcId="{A03F22B4-2A62-D446-B578-EB084115DC58}" destId="{768249F8-3A38-F94C-ADF0-80DB586F19F4}" srcOrd="0" destOrd="0" presId="urn:microsoft.com/office/officeart/2005/8/layout/hierarchy4"/>
    <dgm:cxn modelId="{F4A96DF2-E76D-CE41-890E-60C9B67F7E93}" srcId="{0EE5DA6A-4624-F745-949C-A91819984D76}" destId="{A03F22B4-2A62-D446-B578-EB084115DC58}" srcOrd="0" destOrd="0" parTransId="{B8499DDF-035D-AA40-986F-87DB885F7125}" sibTransId="{5D880D18-4F40-DF45-BF19-08BF907A4E57}"/>
    <dgm:cxn modelId="{C18EB0B7-851F-424F-8315-BF5586CDD2AB}" type="presParOf" srcId="{F830DB5C-9030-EE47-9455-DAA3ABDA9E84}" destId="{ED711D82-79B8-C24E-B4CC-2E5BA6251BBC}" srcOrd="0" destOrd="0" presId="urn:microsoft.com/office/officeart/2005/8/layout/hierarchy4"/>
    <dgm:cxn modelId="{93009C61-9B9D-0C41-B1D1-B3E2A0F46409}" type="presParOf" srcId="{ED711D82-79B8-C24E-B4CC-2E5BA6251BBC}" destId="{768249F8-3A38-F94C-ADF0-80DB586F19F4}" srcOrd="0" destOrd="0" presId="urn:microsoft.com/office/officeart/2005/8/layout/hierarchy4"/>
    <dgm:cxn modelId="{E8F3A098-D218-7946-B2C7-04FF9F0694CB}" type="presParOf" srcId="{ED711D82-79B8-C24E-B4CC-2E5BA6251BBC}" destId="{FA3ACBF4-1E2B-9F42-8FA7-1B1DA28D8A8C}" srcOrd="1" destOrd="0" presId="urn:microsoft.com/office/officeart/2005/8/layout/hierarchy4"/>
    <dgm:cxn modelId="{F7E357D9-11B8-3B4E-943C-2ACF8943BE2F}" type="presParOf" srcId="{ED711D82-79B8-C24E-B4CC-2E5BA6251BBC}" destId="{DA0A80DD-3097-BE46-8407-86B9BC988715}" srcOrd="2" destOrd="0" presId="urn:microsoft.com/office/officeart/2005/8/layout/hierarchy4"/>
    <dgm:cxn modelId="{A9A814CB-6A75-BD4E-863C-AE02C8F570D5}" type="presParOf" srcId="{DA0A80DD-3097-BE46-8407-86B9BC988715}" destId="{952457C9-3A1F-8F46-9275-C1E929272D42}" srcOrd="0" destOrd="0" presId="urn:microsoft.com/office/officeart/2005/8/layout/hierarchy4"/>
    <dgm:cxn modelId="{490DD0A8-4B0E-1E46-87B9-E783966FDF75}" type="presParOf" srcId="{952457C9-3A1F-8F46-9275-C1E929272D42}" destId="{BE752085-72B7-874C-A8DB-55D2D5C35D65}" srcOrd="0" destOrd="0" presId="urn:microsoft.com/office/officeart/2005/8/layout/hierarchy4"/>
    <dgm:cxn modelId="{68B1F5B1-5569-4D40-9B7F-5A2AD928BFB6}" type="presParOf" srcId="{952457C9-3A1F-8F46-9275-C1E929272D42}" destId="{07C1E4B9-BAF0-1244-B742-B08CBE1D1D1A}" srcOrd="1" destOrd="0" presId="urn:microsoft.com/office/officeart/2005/8/layout/hierarchy4"/>
    <dgm:cxn modelId="{5DD4386B-85D0-9D46-B48A-DD99AE45B705}" type="presParOf" srcId="{DA0A80DD-3097-BE46-8407-86B9BC988715}" destId="{7CE94C9F-95D1-FA46-B596-8D5C41466D1E}" srcOrd="1" destOrd="0" presId="urn:microsoft.com/office/officeart/2005/8/layout/hierarchy4"/>
    <dgm:cxn modelId="{63E39B6B-E6B3-A547-91AE-0F567FB04A71}" type="presParOf" srcId="{DA0A80DD-3097-BE46-8407-86B9BC988715}" destId="{F2667183-73A0-0E4A-A0AC-466D4966F67D}" srcOrd="2" destOrd="0" presId="urn:microsoft.com/office/officeart/2005/8/layout/hierarchy4"/>
    <dgm:cxn modelId="{99D81D45-7126-A543-BA1E-E44AF72144CF}" type="presParOf" srcId="{F2667183-73A0-0E4A-A0AC-466D4966F67D}" destId="{013FEEDB-498A-7742-B3DA-CA9F4F5B9D05}" srcOrd="0" destOrd="0" presId="urn:microsoft.com/office/officeart/2005/8/layout/hierarchy4"/>
    <dgm:cxn modelId="{FB057244-F718-2946-9E4C-CCF985EC8AD7}" type="presParOf" srcId="{F2667183-73A0-0E4A-A0AC-466D4966F67D}" destId="{2F6D9D83-47C8-444F-8C4D-781EA021EF17}" srcOrd="1" destOrd="0" presId="urn:microsoft.com/office/officeart/2005/8/layout/hierarchy4"/>
    <dgm:cxn modelId="{7F61DEF7-AD5A-454C-8974-4460CFC33D2A}" type="presParOf" srcId="{DA0A80DD-3097-BE46-8407-86B9BC988715}" destId="{EB05D6B1-B112-4041-B463-867DA3E16F1D}" srcOrd="3" destOrd="0" presId="urn:microsoft.com/office/officeart/2005/8/layout/hierarchy4"/>
    <dgm:cxn modelId="{FF348B3C-B67E-A740-9C43-A437537807E3}" type="presParOf" srcId="{DA0A80DD-3097-BE46-8407-86B9BC988715}" destId="{5FA372FA-CBE2-FA4C-961A-181D163849E2}" srcOrd="4" destOrd="0" presId="urn:microsoft.com/office/officeart/2005/8/layout/hierarchy4"/>
    <dgm:cxn modelId="{AA29F6B1-FA90-8B44-8D90-3E86D0DA6031}" type="presParOf" srcId="{5FA372FA-CBE2-FA4C-961A-181D163849E2}" destId="{032D9346-D355-E44D-801C-175939A47480}" srcOrd="0" destOrd="0" presId="urn:microsoft.com/office/officeart/2005/8/layout/hierarchy4"/>
    <dgm:cxn modelId="{ED71F3B0-DA5B-AF49-AC8D-2ECDA731A334}" type="presParOf" srcId="{5FA372FA-CBE2-FA4C-961A-181D163849E2}" destId="{10230510-92EA-864E-8146-AD4A1B93078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EE5DA6A-4624-F745-949C-A91819984D76}" type="doc">
      <dgm:prSet loTypeId="urn:microsoft.com/office/officeart/2005/8/layout/hierarchy4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A03F22B4-2A62-D446-B578-EB084115DC58}">
      <dgm:prSet phldrT="[Text]" custT="1"/>
      <dgm:spPr>
        <a:solidFill>
          <a:schemeClr val="accent4">
            <a:lumMod val="50000"/>
            <a:alpha val="50000"/>
          </a:schemeClr>
        </a:solidFill>
      </dgm:spPr>
      <dgm:t>
        <a:bodyPr/>
        <a:lstStyle/>
        <a:p>
          <a:r>
            <a:rPr lang="sv-SE" sz="4000" b="1" dirty="0"/>
            <a:t>Breda, välkända, eftertraktade</a:t>
          </a:r>
        </a:p>
      </dgm:t>
    </dgm:pt>
    <dgm:pt modelId="{B8499DDF-035D-AA40-986F-87DB885F7125}" type="parTrans" cxnId="{F4A96DF2-E76D-CE41-890E-60C9B67F7E93}">
      <dgm:prSet/>
      <dgm:spPr/>
      <dgm:t>
        <a:bodyPr/>
        <a:lstStyle/>
        <a:p>
          <a:endParaRPr lang="sv-SE"/>
        </a:p>
      </dgm:t>
    </dgm:pt>
    <dgm:pt modelId="{5D880D18-4F40-DF45-BF19-08BF907A4E57}" type="sibTrans" cxnId="{F4A96DF2-E76D-CE41-890E-60C9B67F7E93}">
      <dgm:prSet/>
      <dgm:spPr/>
      <dgm:t>
        <a:bodyPr/>
        <a:lstStyle/>
        <a:p>
          <a:endParaRPr lang="sv-SE"/>
        </a:p>
      </dgm:t>
    </dgm:pt>
    <dgm:pt modelId="{31720089-4FBC-114F-833E-2ACFA3BBCF16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sv-SE" sz="3200" b="1" dirty="0">
              <a:solidFill>
                <a:schemeClr val="accent1"/>
              </a:solidFill>
            </a:rPr>
            <a:t>Tävlings-veckan</a:t>
          </a:r>
        </a:p>
      </dgm:t>
    </dgm:pt>
    <dgm:pt modelId="{3FFDD273-24FB-EB4B-A303-08C1FB7AC0CD}" type="parTrans" cxnId="{8730A4E8-04A0-EF44-A66C-9D9CAE2F00C4}">
      <dgm:prSet/>
      <dgm:spPr/>
      <dgm:t>
        <a:bodyPr/>
        <a:lstStyle/>
        <a:p>
          <a:endParaRPr lang="sv-SE"/>
        </a:p>
      </dgm:t>
    </dgm:pt>
    <dgm:pt modelId="{0E48B0F2-100F-D243-A885-9B6C9787714E}" type="sibTrans" cxnId="{8730A4E8-04A0-EF44-A66C-9D9CAE2F00C4}">
      <dgm:prSet/>
      <dgm:spPr/>
      <dgm:t>
        <a:bodyPr/>
        <a:lstStyle/>
        <a:p>
          <a:endParaRPr lang="sv-SE"/>
        </a:p>
      </dgm:t>
    </dgm:pt>
    <dgm:pt modelId="{9C692412-402B-264B-B382-6D1B6B0920F3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sv-SE" sz="3200" b="1" dirty="0">
              <a:solidFill>
                <a:schemeClr val="accent1"/>
              </a:solidFill>
            </a:rPr>
            <a:t>Nybörjare</a:t>
          </a:r>
        </a:p>
      </dgm:t>
    </dgm:pt>
    <dgm:pt modelId="{41A7F2B3-3F06-884B-B7DD-42020C897804}" type="parTrans" cxnId="{6A1DDB29-DB90-DE43-B1CE-0A8DC8EC9153}">
      <dgm:prSet/>
      <dgm:spPr/>
      <dgm:t>
        <a:bodyPr/>
        <a:lstStyle/>
        <a:p>
          <a:endParaRPr lang="sv-SE"/>
        </a:p>
      </dgm:t>
    </dgm:pt>
    <dgm:pt modelId="{D8D59A5F-CE67-8744-AC08-DC5634A37AEE}" type="sibTrans" cxnId="{6A1DDB29-DB90-DE43-B1CE-0A8DC8EC9153}">
      <dgm:prSet/>
      <dgm:spPr/>
      <dgm:t>
        <a:bodyPr/>
        <a:lstStyle/>
        <a:p>
          <a:endParaRPr lang="sv-SE"/>
        </a:p>
      </dgm:t>
    </dgm:pt>
    <dgm:pt modelId="{7B2D858A-1397-A740-BED7-03628058B810}">
      <dgm:prSet phldrT="[Text]" custT="1"/>
      <dgm:spPr>
        <a:solidFill>
          <a:schemeClr val="accent5"/>
        </a:solidFill>
      </dgm:spPr>
      <dgm:t>
        <a:bodyPr/>
        <a:lstStyle/>
        <a:p>
          <a:r>
            <a:rPr lang="sv-SE" sz="3200" b="1" dirty="0">
              <a:solidFill>
                <a:schemeClr val="accent1"/>
              </a:solidFill>
            </a:rPr>
            <a:t>KM</a:t>
          </a:r>
        </a:p>
      </dgm:t>
    </dgm:pt>
    <dgm:pt modelId="{4408F534-C822-174B-B3DB-F8317C985694}" type="parTrans" cxnId="{B8E64EC1-BB43-644D-A691-BCCE725A18E2}">
      <dgm:prSet/>
      <dgm:spPr/>
      <dgm:t>
        <a:bodyPr/>
        <a:lstStyle/>
        <a:p>
          <a:endParaRPr lang="sv-SE"/>
        </a:p>
      </dgm:t>
    </dgm:pt>
    <dgm:pt modelId="{CB3E2CCB-2363-4D48-9273-67C3D41918B6}" type="sibTrans" cxnId="{B8E64EC1-BB43-644D-A691-BCCE725A18E2}">
      <dgm:prSet/>
      <dgm:spPr/>
      <dgm:t>
        <a:bodyPr/>
        <a:lstStyle/>
        <a:p>
          <a:endParaRPr lang="sv-SE"/>
        </a:p>
      </dgm:t>
    </dgm:pt>
    <dgm:pt modelId="{F830DB5C-9030-EE47-9455-DAA3ABDA9E84}" type="pres">
      <dgm:prSet presAssocID="{0EE5DA6A-4624-F745-949C-A91819984D7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sv-SE"/>
        </a:p>
      </dgm:t>
    </dgm:pt>
    <dgm:pt modelId="{ED711D82-79B8-C24E-B4CC-2E5BA6251BBC}" type="pres">
      <dgm:prSet presAssocID="{A03F22B4-2A62-D446-B578-EB084115DC58}" presName="vertOne" presStyleCnt="0"/>
      <dgm:spPr/>
    </dgm:pt>
    <dgm:pt modelId="{768249F8-3A38-F94C-ADF0-80DB586F19F4}" type="pres">
      <dgm:prSet presAssocID="{A03F22B4-2A62-D446-B578-EB084115DC58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FA3ACBF4-1E2B-9F42-8FA7-1B1DA28D8A8C}" type="pres">
      <dgm:prSet presAssocID="{A03F22B4-2A62-D446-B578-EB084115DC58}" presName="parTransOne" presStyleCnt="0"/>
      <dgm:spPr/>
    </dgm:pt>
    <dgm:pt modelId="{DA0A80DD-3097-BE46-8407-86B9BC988715}" type="pres">
      <dgm:prSet presAssocID="{A03F22B4-2A62-D446-B578-EB084115DC58}" presName="horzOne" presStyleCnt="0"/>
      <dgm:spPr/>
    </dgm:pt>
    <dgm:pt modelId="{952457C9-3A1F-8F46-9275-C1E929272D42}" type="pres">
      <dgm:prSet presAssocID="{31720089-4FBC-114F-833E-2ACFA3BBCF16}" presName="vertTwo" presStyleCnt="0"/>
      <dgm:spPr/>
    </dgm:pt>
    <dgm:pt modelId="{BE752085-72B7-874C-A8DB-55D2D5C35D65}" type="pres">
      <dgm:prSet presAssocID="{31720089-4FBC-114F-833E-2ACFA3BBCF16}" presName="txTwo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07C1E4B9-BAF0-1244-B742-B08CBE1D1D1A}" type="pres">
      <dgm:prSet presAssocID="{31720089-4FBC-114F-833E-2ACFA3BBCF16}" presName="horzTwo" presStyleCnt="0"/>
      <dgm:spPr/>
    </dgm:pt>
    <dgm:pt modelId="{7CE94C9F-95D1-FA46-B596-8D5C41466D1E}" type="pres">
      <dgm:prSet presAssocID="{0E48B0F2-100F-D243-A885-9B6C9787714E}" presName="sibSpaceTwo" presStyleCnt="0"/>
      <dgm:spPr/>
    </dgm:pt>
    <dgm:pt modelId="{F2667183-73A0-0E4A-A0AC-466D4966F67D}" type="pres">
      <dgm:prSet presAssocID="{9C692412-402B-264B-B382-6D1B6B0920F3}" presName="vertTwo" presStyleCnt="0"/>
      <dgm:spPr/>
    </dgm:pt>
    <dgm:pt modelId="{013FEEDB-498A-7742-B3DA-CA9F4F5B9D05}" type="pres">
      <dgm:prSet presAssocID="{9C692412-402B-264B-B382-6D1B6B0920F3}" presName="txTwo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2F6D9D83-47C8-444F-8C4D-781EA021EF17}" type="pres">
      <dgm:prSet presAssocID="{9C692412-402B-264B-B382-6D1B6B0920F3}" presName="horzTwo" presStyleCnt="0"/>
      <dgm:spPr/>
    </dgm:pt>
    <dgm:pt modelId="{EB05D6B1-B112-4041-B463-867DA3E16F1D}" type="pres">
      <dgm:prSet presAssocID="{D8D59A5F-CE67-8744-AC08-DC5634A37AEE}" presName="sibSpaceTwo" presStyleCnt="0"/>
      <dgm:spPr/>
    </dgm:pt>
    <dgm:pt modelId="{5FA372FA-CBE2-FA4C-961A-181D163849E2}" type="pres">
      <dgm:prSet presAssocID="{7B2D858A-1397-A740-BED7-03628058B810}" presName="vertTwo" presStyleCnt="0"/>
      <dgm:spPr/>
    </dgm:pt>
    <dgm:pt modelId="{032D9346-D355-E44D-801C-175939A47480}" type="pres">
      <dgm:prSet presAssocID="{7B2D858A-1397-A740-BED7-03628058B810}" presName="txTwo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10230510-92EA-864E-8146-AD4A1B930783}" type="pres">
      <dgm:prSet presAssocID="{7B2D858A-1397-A740-BED7-03628058B810}" presName="horzTwo" presStyleCnt="0"/>
      <dgm:spPr/>
    </dgm:pt>
  </dgm:ptLst>
  <dgm:cxnLst>
    <dgm:cxn modelId="{B8E64EC1-BB43-644D-A691-BCCE725A18E2}" srcId="{A03F22B4-2A62-D446-B578-EB084115DC58}" destId="{7B2D858A-1397-A740-BED7-03628058B810}" srcOrd="2" destOrd="0" parTransId="{4408F534-C822-174B-B3DB-F8317C985694}" sibTransId="{CB3E2CCB-2363-4D48-9273-67C3D41918B6}"/>
    <dgm:cxn modelId="{8730A4E8-04A0-EF44-A66C-9D9CAE2F00C4}" srcId="{A03F22B4-2A62-D446-B578-EB084115DC58}" destId="{31720089-4FBC-114F-833E-2ACFA3BBCF16}" srcOrd="0" destOrd="0" parTransId="{3FFDD273-24FB-EB4B-A303-08C1FB7AC0CD}" sibTransId="{0E48B0F2-100F-D243-A885-9B6C9787714E}"/>
    <dgm:cxn modelId="{3252557C-285C-E24C-8D7F-E434BEB545E9}" type="presOf" srcId="{0EE5DA6A-4624-F745-949C-A91819984D76}" destId="{F830DB5C-9030-EE47-9455-DAA3ABDA9E84}" srcOrd="0" destOrd="0" presId="urn:microsoft.com/office/officeart/2005/8/layout/hierarchy4"/>
    <dgm:cxn modelId="{48E0277F-F759-F84B-AE4E-7A006BAE61F7}" type="presOf" srcId="{7B2D858A-1397-A740-BED7-03628058B810}" destId="{032D9346-D355-E44D-801C-175939A47480}" srcOrd="0" destOrd="0" presId="urn:microsoft.com/office/officeart/2005/8/layout/hierarchy4"/>
    <dgm:cxn modelId="{82994C59-ED0D-C54D-B36F-9699CFB3F066}" type="presOf" srcId="{A03F22B4-2A62-D446-B578-EB084115DC58}" destId="{768249F8-3A38-F94C-ADF0-80DB586F19F4}" srcOrd="0" destOrd="0" presId="urn:microsoft.com/office/officeart/2005/8/layout/hierarchy4"/>
    <dgm:cxn modelId="{6A1DDB29-DB90-DE43-B1CE-0A8DC8EC9153}" srcId="{A03F22B4-2A62-D446-B578-EB084115DC58}" destId="{9C692412-402B-264B-B382-6D1B6B0920F3}" srcOrd="1" destOrd="0" parTransId="{41A7F2B3-3F06-884B-B7DD-42020C897804}" sibTransId="{D8D59A5F-CE67-8744-AC08-DC5634A37AEE}"/>
    <dgm:cxn modelId="{3F4F4917-E07F-334A-B61C-F978D2DB3F7A}" type="presOf" srcId="{9C692412-402B-264B-B382-6D1B6B0920F3}" destId="{013FEEDB-498A-7742-B3DA-CA9F4F5B9D05}" srcOrd="0" destOrd="0" presId="urn:microsoft.com/office/officeart/2005/8/layout/hierarchy4"/>
    <dgm:cxn modelId="{61C165C6-D2FD-6747-986F-362CA07D7F87}" type="presOf" srcId="{31720089-4FBC-114F-833E-2ACFA3BBCF16}" destId="{BE752085-72B7-874C-A8DB-55D2D5C35D65}" srcOrd="0" destOrd="0" presId="urn:microsoft.com/office/officeart/2005/8/layout/hierarchy4"/>
    <dgm:cxn modelId="{F4A96DF2-E76D-CE41-890E-60C9B67F7E93}" srcId="{0EE5DA6A-4624-F745-949C-A91819984D76}" destId="{A03F22B4-2A62-D446-B578-EB084115DC58}" srcOrd="0" destOrd="0" parTransId="{B8499DDF-035D-AA40-986F-87DB885F7125}" sibTransId="{5D880D18-4F40-DF45-BF19-08BF907A4E57}"/>
    <dgm:cxn modelId="{9EBCD6E1-B0D8-A249-B79D-C093082AE64F}" type="presParOf" srcId="{F830DB5C-9030-EE47-9455-DAA3ABDA9E84}" destId="{ED711D82-79B8-C24E-B4CC-2E5BA6251BBC}" srcOrd="0" destOrd="0" presId="urn:microsoft.com/office/officeart/2005/8/layout/hierarchy4"/>
    <dgm:cxn modelId="{AA5AAC2B-30CF-D546-8D0C-F326C7E30463}" type="presParOf" srcId="{ED711D82-79B8-C24E-B4CC-2E5BA6251BBC}" destId="{768249F8-3A38-F94C-ADF0-80DB586F19F4}" srcOrd="0" destOrd="0" presId="urn:microsoft.com/office/officeart/2005/8/layout/hierarchy4"/>
    <dgm:cxn modelId="{964816F3-8C1A-8E4E-B036-B7D8447EE2E1}" type="presParOf" srcId="{ED711D82-79B8-C24E-B4CC-2E5BA6251BBC}" destId="{FA3ACBF4-1E2B-9F42-8FA7-1B1DA28D8A8C}" srcOrd="1" destOrd="0" presId="urn:microsoft.com/office/officeart/2005/8/layout/hierarchy4"/>
    <dgm:cxn modelId="{89FF2659-C6D5-524D-BC5C-3654E3CEA7C8}" type="presParOf" srcId="{ED711D82-79B8-C24E-B4CC-2E5BA6251BBC}" destId="{DA0A80DD-3097-BE46-8407-86B9BC988715}" srcOrd="2" destOrd="0" presId="urn:microsoft.com/office/officeart/2005/8/layout/hierarchy4"/>
    <dgm:cxn modelId="{FA8651B2-CCEC-1A43-9776-842D3C2191DE}" type="presParOf" srcId="{DA0A80DD-3097-BE46-8407-86B9BC988715}" destId="{952457C9-3A1F-8F46-9275-C1E929272D42}" srcOrd="0" destOrd="0" presId="urn:microsoft.com/office/officeart/2005/8/layout/hierarchy4"/>
    <dgm:cxn modelId="{C4B78D13-1823-2E46-8B56-11575B64E82C}" type="presParOf" srcId="{952457C9-3A1F-8F46-9275-C1E929272D42}" destId="{BE752085-72B7-874C-A8DB-55D2D5C35D65}" srcOrd="0" destOrd="0" presId="urn:microsoft.com/office/officeart/2005/8/layout/hierarchy4"/>
    <dgm:cxn modelId="{11D37B6F-D432-D341-BA8B-05FC5C6C3311}" type="presParOf" srcId="{952457C9-3A1F-8F46-9275-C1E929272D42}" destId="{07C1E4B9-BAF0-1244-B742-B08CBE1D1D1A}" srcOrd="1" destOrd="0" presId="urn:microsoft.com/office/officeart/2005/8/layout/hierarchy4"/>
    <dgm:cxn modelId="{D1F77EA4-1B07-9841-BE18-0BE8DE2A7E4F}" type="presParOf" srcId="{DA0A80DD-3097-BE46-8407-86B9BC988715}" destId="{7CE94C9F-95D1-FA46-B596-8D5C41466D1E}" srcOrd="1" destOrd="0" presId="urn:microsoft.com/office/officeart/2005/8/layout/hierarchy4"/>
    <dgm:cxn modelId="{FF434DD0-CDE6-A948-9586-922BC6746F5D}" type="presParOf" srcId="{DA0A80DD-3097-BE46-8407-86B9BC988715}" destId="{F2667183-73A0-0E4A-A0AC-466D4966F67D}" srcOrd="2" destOrd="0" presId="urn:microsoft.com/office/officeart/2005/8/layout/hierarchy4"/>
    <dgm:cxn modelId="{F917CCF2-8654-EE43-8D47-BA651DA80D3E}" type="presParOf" srcId="{F2667183-73A0-0E4A-A0AC-466D4966F67D}" destId="{013FEEDB-498A-7742-B3DA-CA9F4F5B9D05}" srcOrd="0" destOrd="0" presId="urn:microsoft.com/office/officeart/2005/8/layout/hierarchy4"/>
    <dgm:cxn modelId="{53ACCB19-F149-0442-A617-917AD817B9F1}" type="presParOf" srcId="{F2667183-73A0-0E4A-A0AC-466D4966F67D}" destId="{2F6D9D83-47C8-444F-8C4D-781EA021EF17}" srcOrd="1" destOrd="0" presId="urn:microsoft.com/office/officeart/2005/8/layout/hierarchy4"/>
    <dgm:cxn modelId="{82ECD429-507D-F64B-A45F-A170CF3A2AD8}" type="presParOf" srcId="{DA0A80DD-3097-BE46-8407-86B9BC988715}" destId="{EB05D6B1-B112-4041-B463-867DA3E16F1D}" srcOrd="3" destOrd="0" presId="urn:microsoft.com/office/officeart/2005/8/layout/hierarchy4"/>
    <dgm:cxn modelId="{83DD5724-D0E1-A74F-B8C5-04DC8AFCADBA}" type="presParOf" srcId="{DA0A80DD-3097-BE46-8407-86B9BC988715}" destId="{5FA372FA-CBE2-FA4C-961A-181D163849E2}" srcOrd="4" destOrd="0" presId="urn:microsoft.com/office/officeart/2005/8/layout/hierarchy4"/>
    <dgm:cxn modelId="{C2F1CFCC-E006-CD4E-BDBB-584E1932DDF1}" type="presParOf" srcId="{5FA372FA-CBE2-FA4C-961A-181D163849E2}" destId="{032D9346-D355-E44D-801C-175939A47480}" srcOrd="0" destOrd="0" presId="urn:microsoft.com/office/officeart/2005/8/layout/hierarchy4"/>
    <dgm:cxn modelId="{736007BE-634F-0541-B7DF-36703969A4C4}" type="presParOf" srcId="{5FA372FA-CBE2-FA4C-961A-181D163849E2}" destId="{10230510-92EA-864E-8146-AD4A1B93078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EE5DA6A-4624-F745-949C-A91819984D76}" type="doc">
      <dgm:prSet loTypeId="urn:microsoft.com/office/officeart/2005/8/layout/hierarchy4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A03F22B4-2A62-D446-B578-EB084115DC58}">
      <dgm:prSet phldrT="[Text]" custT="1"/>
      <dgm:spPr>
        <a:solidFill>
          <a:srgbClr val="C00000">
            <a:alpha val="50000"/>
          </a:srgbClr>
        </a:solidFill>
      </dgm:spPr>
      <dgm:t>
        <a:bodyPr/>
        <a:lstStyle/>
        <a:p>
          <a:r>
            <a:rPr lang="sv-SE" sz="4000" b="1" dirty="0"/>
            <a:t>Personal</a:t>
          </a:r>
          <a:r>
            <a:rPr lang="sv-SE" sz="4000" b="1" baseline="0" dirty="0"/>
            <a:t> som trivs gör ett bättre jobb</a:t>
          </a:r>
          <a:endParaRPr lang="sv-SE" sz="4000" b="1" dirty="0"/>
        </a:p>
      </dgm:t>
    </dgm:pt>
    <dgm:pt modelId="{B8499DDF-035D-AA40-986F-87DB885F7125}" type="parTrans" cxnId="{F4A96DF2-E76D-CE41-890E-60C9B67F7E93}">
      <dgm:prSet/>
      <dgm:spPr/>
      <dgm:t>
        <a:bodyPr/>
        <a:lstStyle/>
        <a:p>
          <a:endParaRPr lang="sv-SE"/>
        </a:p>
      </dgm:t>
    </dgm:pt>
    <dgm:pt modelId="{5D880D18-4F40-DF45-BF19-08BF907A4E57}" type="sibTrans" cxnId="{F4A96DF2-E76D-CE41-890E-60C9B67F7E93}">
      <dgm:prSet/>
      <dgm:spPr/>
      <dgm:t>
        <a:bodyPr/>
        <a:lstStyle/>
        <a:p>
          <a:endParaRPr lang="sv-SE"/>
        </a:p>
      </dgm:t>
    </dgm:pt>
    <dgm:pt modelId="{31720089-4FBC-114F-833E-2ACFA3BBCF16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sv-SE" sz="3200" b="1" dirty="0">
              <a:solidFill>
                <a:schemeClr val="accent1"/>
              </a:solidFill>
            </a:rPr>
            <a:t>Kompetens</a:t>
          </a:r>
        </a:p>
      </dgm:t>
    </dgm:pt>
    <dgm:pt modelId="{3FFDD273-24FB-EB4B-A303-08C1FB7AC0CD}" type="parTrans" cxnId="{8730A4E8-04A0-EF44-A66C-9D9CAE2F00C4}">
      <dgm:prSet/>
      <dgm:spPr/>
      <dgm:t>
        <a:bodyPr/>
        <a:lstStyle/>
        <a:p>
          <a:endParaRPr lang="sv-SE"/>
        </a:p>
      </dgm:t>
    </dgm:pt>
    <dgm:pt modelId="{0E48B0F2-100F-D243-A885-9B6C9787714E}" type="sibTrans" cxnId="{8730A4E8-04A0-EF44-A66C-9D9CAE2F00C4}">
      <dgm:prSet/>
      <dgm:spPr/>
      <dgm:t>
        <a:bodyPr/>
        <a:lstStyle/>
        <a:p>
          <a:endParaRPr lang="sv-SE"/>
        </a:p>
      </dgm:t>
    </dgm:pt>
    <dgm:pt modelId="{9C692412-402B-264B-B382-6D1B6B0920F3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sv-SE" sz="3200" b="1" dirty="0">
              <a:solidFill>
                <a:schemeClr val="accent1"/>
              </a:solidFill>
            </a:rPr>
            <a:t>Kontinuitet</a:t>
          </a:r>
        </a:p>
      </dgm:t>
    </dgm:pt>
    <dgm:pt modelId="{41A7F2B3-3F06-884B-B7DD-42020C897804}" type="parTrans" cxnId="{6A1DDB29-DB90-DE43-B1CE-0A8DC8EC9153}">
      <dgm:prSet/>
      <dgm:spPr/>
      <dgm:t>
        <a:bodyPr/>
        <a:lstStyle/>
        <a:p>
          <a:endParaRPr lang="sv-SE"/>
        </a:p>
      </dgm:t>
    </dgm:pt>
    <dgm:pt modelId="{D8D59A5F-CE67-8744-AC08-DC5634A37AEE}" type="sibTrans" cxnId="{6A1DDB29-DB90-DE43-B1CE-0A8DC8EC9153}">
      <dgm:prSet/>
      <dgm:spPr/>
      <dgm:t>
        <a:bodyPr/>
        <a:lstStyle/>
        <a:p>
          <a:endParaRPr lang="sv-SE"/>
        </a:p>
      </dgm:t>
    </dgm:pt>
    <dgm:pt modelId="{7B2D858A-1397-A740-BED7-03628058B810}">
      <dgm:prSet phldrT="[Text]" custT="1"/>
      <dgm:spPr>
        <a:solidFill>
          <a:schemeClr val="accent5"/>
        </a:solidFill>
      </dgm:spPr>
      <dgm:t>
        <a:bodyPr/>
        <a:lstStyle/>
        <a:p>
          <a:r>
            <a:rPr lang="sv-SE" sz="3200" b="1" dirty="0">
              <a:solidFill>
                <a:schemeClr val="accent1"/>
              </a:solidFill>
            </a:rPr>
            <a:t>Bemötande</a:t>
          </a:r>
        </a:p>
      </dgm:t>
    </dgm:pt>
    <dgm:pt modelId="{4408F534-C822-174B-B3DB-F8317C985694}" type="parTrans" cxnId="{B8E64EC1-BB43-644D-A691-BCCE725A18E2}">
      <dgm:prSet/>
      <dgm:spPr/>
      <dgm:t>
        <a:bodyPr/>
        <a:lstStyle/>
        <a:p>
          <a:endParaRPr lang="sv-SE"/>
        </a:p>
      </dgm:t>
    </dgm:pt>
    <dgm:pt modelId="{CB3E2CCB-2363-4D48-9273-67C3D41918B6}" type="sibTrans" cxnId="{B8E64EC1-BB43-644D-A691-BCCE725A18E2}">
      <dgm:prSet/>
      <dgm:spPr/>
      <dgm:t>
        <a:bodyPr/>
        <a:lstStyle/>
        <a:p>
          <a:endParaRPr lang="sv-SE"/>
        </a:p>
      </dgm:t>
    </dgm:pt>
    <dgm:pt modelId="{F830DB5C-9030-EE47-9455-DAA3ABDA9E84}" type="pres">
      <dgm:prSet presAssocID="{0EE5DA6A-4624-F745-949C-A91819984D7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sv-SE"/>
        </a:p>
      </dgm:t>
    </dgm:pt>
    <dgm:pt modelId="{ED711D82-79B8-C24E-B4CC-2E5BA6251BBC}" type="pres">
      <dgm:prSet presAssocID="{A03F22B4-2A62-D446-B578-EB084115DC58}" presName="vertOne" presStyleCnt="0"/>
      <dgm:spPr/>
    </dgm:pt>
    <dgm:pt modelId="{768249F8-3A38-F94C-ADF0-80DB586F19F4}" type="pres">
      <dgm:prSet presAssocID="{A03F22B4-2A62-D446-B578-EB084115DC58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FA3ACBF4-1E2B-9F42-8FA7-1B1DA28D8A8C}" type="pres">
      <dgm:prSet presAssocID="{A03F22B4-2A62-D446-B578-EB084115DC58}" presName="parTransOne" presStyleCnt="0"/>
      <dgm:spPr/>
    </dgm:pt>
    <dgm:pt modelId="{DA0A80DD-3097-BE46-8407-86B9BC988715}" type="pres">
      <dgm:prSet presAssocID="{A03F22B4-2A62-D446-B578-EB084115DC58}" presName="horzOne" presStyleCnt="0"/>
      <dgm:spPr/>
    </dgm:pt>
    <dgm:pt modelId="{952457C9-3A1F-8F46-9275-C1E929272D42}" type="pres">
      <dgm:prSet presAssocID="{31720089-4FBC-114F-833E-2ACFA3BBCF16}" presName="vertTwo" presStyleCnt="0"/>
      <dgm:spPr/>
    </dgm:pt>
    <dgm:pt modelId="{BE752085-72B7-874C-A8DB-55D2D5C35D65}" type="pres">
      <dgm:prSet presAssocID="{31720089-4FBC-114F-833E-2ACFA3BBCF16}" presName="txTwo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07C1E4B9-BAF0-1244-B742-B08CBE1D1D1A}" type="pres">
      <dgm:prSet presAssocID="{31720089-4FBC-114F-833E-2ACFA3BBCF16}" presName="horzTwo" presStyleCnt="0"/>
      <dgm:spPr/>
    </dgm:pt>
    <dgm:pt modelId="{7CE94C9F-95D1-FA46-B596-8D5C41466D1E}" type="pres">
      <dgm:prSet presAssocID="{0E48B0F2-100F-D243-A885-9B6C9787714E}" presName="sibSpaceTwo" presStyleCnt="0"/>
      <dgm:spPr/>
    </dgm:pt>
    <dgm:pt modelId="{F2667183-73A0-0E4A-A0AC-466D4966F67D}" type="pres">
      <dgm:prSet presAssocID="{9C692412-402B-264B-B382-6D1B6B0920F3}" presName="vertTwo" presStyleCnt="0"/>
      <dgm:spPr/>
    </dgm:pt>
    <dgm:pt modelId="{013FEEDB-498A-7742-B3DA-CA9F4F5B9D05}" type="pres">
      <dgm:prSet presAssocID="{9C692412-402B-264B-B382-6D1B6B0920F3}" presName="txTwo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2F6D9D83-47C8-444F-8C4D-781EA021EF17}" type="pres">
      <dgm:prSet presAssocID="{9C692412-402B-264B-B382-6D1B6B0920F3}" presName="horzTwo" presStyleCnt="0"/>
      <dgm:spPr/>
    </dgm:pt>
    <dgm:pt modelId="{EB05D6B1-B112-4041-B463-867DA3E16F1D}" type="pres">
      <dgm:prSet presAssocID="{D8D59A5F-CE67-8744-AC08-DC5634A37AEE}" presName="sibSpaceTwo" presStyleCnt="0"/>
      <dgm:spPr/>
    </dgm:pt>
    <dgm:pt modelId="{5FA372FA-CBE2-FA4C-961A-181D163849E2}" type="pres">
      <dgm:prSet presAssocID="{7B2D858A-1397-A740-BED7-03628058B810}" presName="vertTwo" presStyleCnt="0"/>
      <dgm:spPr/>
    </dgm:pt>
    <dgm:pt modelId="{032D9346-D355-E44D-801C-175939A47480}" type="pres">
      <dgm:prSet presAssocID="{7B2D858A-1397-A740-BED7-03628058B810}" presName="txTwo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10230510-92EA-864E-8146-AD4A1B930783}" type="pres">
      <dgm:prSet presAssocID="{7B2D858A-1397-A740-BED7-03628058B810}" presName="horzTwo" presStyleCnt="0"/>
      <dgm:spPr/>
    </dgm:pt>
  </dgm:ptLst>
  <dgm:cxnLst>
    <dgm:cxn modelId="{B8E64EC1-BB43-644D-A691-BCCE725A18E2}" srcId="{A03F22B4-2A62-D446-B578-EB084115DC58}" destId="{7B2D858A-1397-A740-BED7-03628058B810}" srcOrd="2" destOrd="0" parTransId="{4408F534-C822-174B-B3DB-F8317C985694}" sibTransId="{CB3E2CCB-2363-4D48-9273-67C3D41918B6}"/>
    <dgm:cxn modelId="{8730A4E8-04A0-EF44-A66C-9D9CAE2F00C4}" srcId="{A03F22B4-2A62-D446-B578-EB084115DC58}" destId="{31720089-4FBC-114F-833E-2ACFA3BBCF16}" srcOrd="0" destOrd="0" parTransId="{3FFDD273-24FB-EB4B-A303-08C1FB7AC0CD}" sibTransId="{0E48B0F2-100F-D243-A885-9B6C9787714E}"/>
    <dgm:cxn modelId="{7E33F3B5-CF29-334A-811C-0442FD8077C7}" type="presOf" srcId="{0EE5DA6A-4624-F745-949C-A91819984D76}" destId="{F830DB5C-9030-EE47-9455-DAA3ABDA9E84}" srcOrd="0" destOrd="0" presId="urn:microsoft.com/office/officeart/2005/8/layout/hierarchy4"/>
    <dgm:cxn modelId="{01422A8F-E44F-C34C-939E-8B0A8BA070FC}" type="presOf" srcId="{9C692412-402B-264B-B382-6D1B6B0920F3}" destId="{013FEEDB-498A-7742-B3DA-CA9F4F5B9D05}" srcOrd="0" destOrd="0" presId="urn:microsoft.com/office/officeart/2005/8/layout/hierarchy4"/>
    <dgm:cxn modelId="{D43E346D-6E1F-B647-95F7-F66FC3317DA3}" type="presOf" srcId="{31720089-4FBC-114F-833E-2ACFA3BBCF16}" destId="{BE752085-72B7-874C-A8DB-55D2D5C35D65}" srcOrd="0" destOrd="0" presId="urn:microsoft.com/office/officeart/2005/8/layout/hierarchy4"/>
    <dgm:cxn modelId="{7161FADE-93C1-5D4E-A826-1530DB9CECF9}" type="presOf" srcId="{A03F22B4-2A62-D446-B578-EB084115DC58}" destId="{768249F8-3A38-F94C-ADF0-80DB586F19F4}" srcOrd="0" destOrd="0" presId="urn:microsoft.com/office/officeart/2005/8/layout/hierarchy4"/>
    <dgm:cxn modelId="{6A1DDB29-DB90-DE43-B1CE-0A8DC8EC9153}" srcId="{A03F22B4-2A62-D446-B578-EB084115DC58}" destId="{9C692412-402B-264B-B382-6D1B6B0920F3}" srcOrd="1" destOrd="0" parTransId="{41A7F2B3-3F06-884B-B7DD-42020C897804}" sibTransId="{D8D59A5F-CE67-8744-AC08-DC5634A37AEE}"/>
    <dgm:cxn modelId="{0BE44A87-1EA9-CD4F-ADEE-2C958E630A75}" type="presOf" srcId="{7B2D858A-1397-A740-BED7-03628058B810}" destId="{032D9346-D355-E44D-801C-175939A47480}" srcOrd="0" destOrd="0" presId="urn:microsoft.com/office/officeart/2005/8/layout/hierarchy4"/>
    <dgm:cxn modelId="{F4A96DF2-E76D-CE41-890E-60C9B67F7E93}" srcId="{0EE5DA6A-4624-F745-949C-A91819984D76}" destId="{A03F22B4-2A62-D446-B578-EB084115DC58}" srcOrd="0" destOrd="0" parTransId="{B8499DDF-035D-AA40-986F-87DB885F7125}" sibTransId="{5D880D18-4F40-DF45-BF19-08BF907A4E57}"/>
    <dgm:cxn modelId="{D4B3261A-AE9F-DF46-9AF1-5307C885DA40}" type="presParOf" srcId="{F830DB5C-9030-EE47-9455-DAA3ABDA9E84}" destId="{ED711D82-79B8-C24E-B4CC-2E5BA6251BBC}" srcOrd="0" destOrd="0" presId="urn:microsoft.com/office/officeart/2005/8/layout/hierarchy4"/>
    <dgm:cxn modelId="{D3A2FE0B-6633-C944-97E7-14E1CFCCFA8E}" type="presParOf" srcId="{ED711D82-79B8-C24E-B4CC-2E5BA6251BBC}" destId="{768249F8-3A38-F94C-ADF0-80DB586F19F4}" srcOrd="0" destOrd="0" presId="urn:microsoft.com/office/officeart/2005/8/layout/hierarchy4"/>
    <dgm:cxn modelId="{D2A265ED-DB11-BA40-A196-A96FA4D115AA}" type="presParOf" srcId="{ED711D82-79B8-C24E-B4CC-2E5BA6251BBC}" destId="{FA3ACBF4-1E2B-9F42-8FA7-1B1DA28D8A8C}" srcOrd="1" destOrd="0" presId="urn:microsoft.com/office/officeart/2005/8/layout/hierarchy4"/>
    <dgm:cxn modelId="{8070A20B-7FDA-164B-9A80-944FB1CCC526}" type="presParOf" srcId="{ED711D82-79B8-C24E-B4CC-2E5BA6251BBC}" destId="{DA0A80DD-3097-BE46-8407-86B9BC988715}" srcOrd="2" destOrd="0" presId="urn:microsoft.com/office/officeart/2005/8/layout/hierarchy4"/>
    <dgm:cxn modelId="{64397C70-CB3A-AA4C-9221-B20610B0D44B}" type="presParOf" srcId="{DA0A80DD-3097-BE46-8407-86B9BC988715}" destId="{952457C9-3A1F-8F46-9275-C1E929272D42}" srcOrd="0" destOrd="0" presId="urn:microsoft.com/office/officeart/2005/8/layout/hierarchy4"/>
    <dgm:cxn modelId="{6DB58D79-6C11-2F48-ABC5-F0042A37A9A9}" type="presParOf" srcId="{952457C9-3A1F-8F46-9275-C1E929272D42}" destId="{BE752085-72B7-874C-A8DB-55D2D5C35D65}" srcOrd="0" destOrd="0" presId="urn:microsoft.com/office/officeart/2005/8/layout/hierarchy4"/>
    <dgm:cxn modelId="{5C2DDC4F-1918-1243-8653-E1FB1BD8B50F}" type="presParOf" srcId="{952457C9-3A1F-8F46-9275-C1E929272D42}" destId="{07C1E4B9-BAF0-1244-B742-B08CBE1D1D1A}" srcOrd="1" destOrd="0" presId="urn:microsoft.com/office/officeart/2005/8/layout/hierarchy4"/>
    <dgm:cxn modelId="{3F8E0DEA-47B2-AC4D-9F67-F6E1EDD7974E}" type="presParOf" srcId="{DA0A80DD-3097-BE46-8407-86B9BC988715}" destId="{7CE94C9F-95D1-FA46-B596-8D5C41466D1E}" srcOrd="1" destOrd="0" presId="urn:microsoft.com/office/officeart/2005/8/layout/hierarchy4"/>
    <dgm:cxn modelId="{169DF689-CBC3-284D-A578-D12C4914C366}" type="presParOf" srcId="{DA0A80DD-3097-BE46-8407-86B9BC988715}" destId="{F2667183-73A0-0E4A-A0AC-466D4966F67D}" srcOrd="2" destOrd="0" presId="urn:microsoft.com/office/officeart/2005/8/layout/hierarchy4"/>
    <dgm:cxn modelId="{A35C4B07-FED3-4A4A-A430-D697F8939739}" type="presParOf" srcId="{F2667183-73A0-0E4A-A0AC-466D4966F67D}" destId="{013FEEDB-498A-7742-B3DA-CA9F4F5B9D05}" srcOrd="0" destOrd="0" presId="urn:microsoft.com/office/officeart/2005/8/layout/hierarchy4"/>
    <dgm:cxn modelId="{41DAFD74-7CC3-CE40-A176-E968311E3FD8}" type="presParOf" srcId="{F2667183-73A0-0E4A-A0AC-466D4966F67D}" destId="{2F6D9D83-47C8-444F-8C4D-781EA021EF17}" srcOrd="1" destOrd="0" presId="urn:microsoft.com/office/officeart/2005/8/layout/hierarchy4"/>
    <dgm:cxn modelId="{1ED19B38-C858-2F4D-A0F5-CFB375EB9D5F}" type="presParOf" srcId="{DA0A80DD-3097-BE46-8407-86B9BC988715}" destId="{EB05D6B1-B112-4041-B463-867DA3E16F1D}" srcOrd="3" destOrd="0" presId="urn:microsoft.com/office/officeart/2005/8/layout/hierarchy4"/>
    <dgm:cxn modelId="{EA44C70C-2053-0C4D-9AC8-80032414ED6E}" type="presParOf" srcId="{DA0A80DD-3097-BE46-8407-86B9BC988715}" destId="{5FA372FA-CBE2-FA4C-961A-181D163849E2}" srcOrd="4" destOrd="0" presId="urn:microsoft.com/office/officeart/2005/8/layout/hierarchy4"/>
    <dgm:cxn modelId="{0657FDE4-0A21-A249-9911-6E38284A5453}" type="presParOf" srcId="{5FA372FA-CBE2-FA4C-961A-181D163849E2}" destId="{032D9346-D355-E44D-801C-175939A47480}" srcOrd="0" destOrd="0" presId="urn:microsoft.com/office/officeart/2005/8/layout/hierarchy4"/>
    <dgm:cxn modelId="{2A61AEF9-638C-3446-9018-DE04FACDD6CA}" type="presParOf" srcId="{5FA372FA-CBE2-FA4C-961A-181D163849E2}" destId="{10230510-92EA-864E-8146-AD4A1B93078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24/3/layout/hArchList1">
  <dgm:title val="Horizontal Text Blocks"/>
  <dgm:desc val="Short bits of text with formatted headers. Use as an easier-to-read alternative to a bulleted list."/>
  <dgm:catLst>
    <dgm:cat type="list" pri="100"/>
    <dgm:cat type="timeline" pri="500"/>
    <dgm:cat type="process" pri="6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vertAlign" val="t"/>
          <dgm:param type="horzAlign" val="l"/>
        </dgm:alg>
      </dgm:if>
      <dgm:else name="Name3">
        <dgm:alg type="lin">
          <dgm:param type="vertAlign" val="t"/>
          <dgm:param type="horzAlign" val="r"/>
        </dgm:alg>
      </dgm:else>
    </dgm:choose>
    <dgm:presOf/>
    <dgm:constrLst>
      <dgm:constr type="primFontSz" for="des" forName="pictRect" op="equ" val="18"/>
      <dgm:constr type="primFontSz" for="des" forName="textRect" refType="primFontSz" refFor="des" refForName="pictRect" op="equ" fact="0.77"/>
      <dgm:constr type="w" for="ch" forName="compNode" refType="w"/>
      <dgm:constr type="h" for="ch" forName="compNode" refType="h"/>
      <dgm:constr type="h" for="des" forName="pictRect" op="equ"/>
      <dgm:constr type="h" for="des" forName="pictRect" refType="primFontSz" refFor="des" refForName="pictRect" fact="3"/>
      <dgm:constr type="w" for="ch" ptType="sibTrans" refType="w" refFor="ch" refForName="compNode" op="equ" fact="0.1"/>
      <dgm:constr type="sp" refType="w" refFor="ch" refForName="compNode" op="equ" fact="0.1"/>
    </dgm:constrLst>
    <dgm:ruleLst/>
    <dgm:forEach name="Name4" axis="ch" ptType="node" cnt="20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h" for="ch" forName="pictRect" refType="h" fact="0.1"/>
          <dgm:constr type="l" for="ch" forName="pictRect"/>
          <dgm:constr type="t" for="ch" forName="pictRect"/>
          <dgm:constr type="l" for="ch" forName="textRect"/>
          <dgm:constr type="t" for="ch" forName="textRect" refType="b" refFor="ch" refForName="pictRect"/>
        </dgm:constrLst>
        <dgm:ruleLst/>
        <dgm:layoutNode name="pictRect" styleLbl="revTx">
          <dgm:varLst>
            <dgm:chMax val="0"/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hoose name="choosePictRectConstraints">
            <dgm:if name="ifPictRectConstraints" func="var" arg="dir" op="equ" val="norm">
              <dgm:constrLst>
                <dgm:constr type="h" refType="w" op="lte" fact="0.4"/>
                <dgm:constr type="lMarg" val="10.8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elsePictRectConstraints">
              <dgm:constrLst>
                <dgm:constr type="lMarg" refType="primFontSz" fact="0.1"/>
                <dgm:constr type="rMarg" val="10.8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h" val="INF" fact="NaN" max="NaN"/>
            <dgm:rule type="primFontSz" val="5" fact="NaN" max="NaN"/>
          </dgm:ruleLst>
        </dgm:layoutNode>
        <dgm:layoutNode name="textRect" styleLbl="revTx">
          <dgm:varLst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hoose name="chooseTextRectConstraints">
            <dgm:if name="ifTextRectConstraints" func="var" arg="dir" op="equ" val="norm">
              <dgm:constrLst>
                <dgm:constr type="lMarg" val="10.8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elseTextRectConstraints">
              <dgm:constrLst>
                <dgm:constr type="lMarg" refType="primFontSz" fact="0.1"/>
                <dgm:constr type="rMarg" val="10.8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FEF432-67EE-4D80-8D55-D6506AD0429E}" type="datetimeFigureOut">
              <a:rPr lang="sv-SE" smtClean="0"/>
              <a:t>2026-03-13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A38D19-717E-4A43-9A7D-683D4331DC2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69927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§6 Föredragning och godkännande av styrelsens</a:t>
            </a:r>
            <a:r>
              <a:rPr lang="sv-SE" baseline="0" dirty="0"/>
              <a:t> verksamhetsberättelse med ÅR och årsbokslut för det senaste verksamhets- och räkenskapsåret för Golfklubben och Golfkoncernen.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38D19-717E-4A43-9A7D-683D4331DC2A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8458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5823B0E-7A52-DC40-3D98-E437FA171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xmlns="" id="{B9058EE6-8CBF-FF39-7988-57E8D376B7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xmlns="" id="{DD3092BF-01F5-403C-2A26-E1B9D0E931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§6 Föredragning och godkännande av styrelsens</a:t>
            </a:r>
            <a:r>
              <a:rPr lang="sv-SE" baseline="0" dirty="0"/>
              <a:t> verksamhetsberättelse med ÅR och årsbokslut för det senaste verksamhets- och räkenskapsåret för Golfklubben och Golfkoncernen. </a:t>
            </a:r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xmlns="" id="{8803E60E-DB8D-C195-7C87-ADE235592D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38D19-717E-4A43-9A7D-683D4331DC2A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30083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235343D-CE91-A4CD-2B07-9B4E99BA4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xmlns="" id="{C5416BFD-EDFE-BF12-9114-616176DE2D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xmlns="" id="{0D867633-711A-741E-202A-C3F5BA2914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§6 Föredragning och godkännande av styrelsens</a:t>
            </a:r>
            <a:r>
              <a:rPr lang="sv-SE" baseline="0" dirty="0"/>
              <a:t> verksamhetsberättelse med ÅR och årsbokslut för det senaste verksamhets- och räkenskapsåret för Golfklubben och Golfkoncernen. </a:t>
            </a:r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xmlns="" id="{5B3D673D-160A-D846-1BFB-7338411E25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38D19-717E-4A43-9A7D-683D4331DC2A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2228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38D19-717E-4A43-9A7D-683D4331DC2A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110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 Säsongen 2025 ska fokuseras om finish och spelbarhet för hela säsongen Inköp av nya bolltvättar, bänkar samt övriga banutrustning (klart 2024) Inköp av banguider vid </a:t>
            </a:r>
            <a:r>
              <a:rPr lang="sv-SE" dirty="0" err="1"/>
              <a:t>Caddy</a:t>
            </a:r>
            <a:r>
              <a:rPr lang="sv-SE" dirty="0"/>
              <a:t> (klart 2024) Införande av tvingande greenfeeavgifter vid bokningar (klart 2024) Planering av 70års firande för klubben 2025 (tillsätter grupp </a:t>
            </a:r>
            <a:r>
              <a:rPr lang="sv-SE" dirty="0" err="1"/>
              <a:t>etc</a:t>
            </a:r>
            <a:r>
              <a:rPr lang="sv-SE" dirty="0"/>
              <a:t>) Fortsätt utveckling av Björnen utanför fairways (påbörjat 2024) Utredning av infrastrukturer klubbhus/banan - broar, gångvägar </a:t>
            </a:r>
            <a:r>
              <a:rPr lang="sv-SE" dirty="0" err="1"/>
              <a:t>etc</a:t>
            </a:r>
            <a:r>
              <a:rPr lang="sv-SE" dirty="0"/>
              <a:t> Utredning av golfbilar samt förvaringsmöjligheter för medlemmarna(inköp klart 2024. Tillkommer 2 till 2025) Utredning av ombyggnad av maskinhall Utredning av all asfaltering (delvis 2025) Renovering av nedre delen av klubbhuset (pågå våran 2025) Renovering av damernas omklädningsrum (planerat 2026–27) Fortsätt </a:t>
            </a:r>
            <a:r>
              <a:rPr lang="sv-SE" dirty="0" err="1"/>
              <a:t>sanddressning</a:t>
            </a:r>
            <a:r>
              <a:rPr lang="sv-SE" dirty="0"/>
              <a:t> av fairways Får nya övningsområden i full drift (klart 2024) Hålpipning av samtliga övriga greener på Björnen samt några av de </a:t>
            </a:r>
            <a:r>
              <a:rPr lang="sv-SE" dirty="0" err="1"/>
              <a:t>sämregreenerna</a:t>
            </a:r>
            <a:r>
              <a:rPr lang="sv-SE" dirty="0"/>
              <a:t> på Renen. Lättare renovering av Rangen Fortsatt röjningsarbete under våren/hösten Markarbete runt Renen samt Hermelinen för att robotklippare klara </a:t>
            </a:r>
            <a:r>
              <a:rPr lang="sv-SE" dirty="0" err="1"/>
              <a:t>avhela</a:t>
            </a:r>
            <a:r>
              <a:rPr lang="sv-SE" dirty="0"/>
              <a:t> anläggningen (börja 2025)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38D19-717E-4A43-9A7D-683D4331DC2A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41793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D316626-92D1-D37C-0892-83213C91E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xmlns="" id="{652F8686-C3AD-7BF9-E707-5AE99F4FE1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xmlns="" id="{DF884A06-12B3-FB0E-21A6-8246001119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xmlns="" id="{D14C3FCD-7779-7BDC-4FBE-E378A7C418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38D19-717E-4A43-9A7D-683D4331DC2A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47513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*7 av de vanligaste spelformerna i dagsläget</a:t>
            </a:r>
          </a:p>
          <a:p>
            <a:r>
              <a:rPr lang="sv-SE" dirty="0"/>
              <a:t>Ca 40 000 banor bokningsbara i dagsläget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38D19-717E-4A43-9A7D-683D4331DC2A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675240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*budget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38D19-717E-4A43-9A7D-683D4331DC2A}" type="slidenum">
              <a:rPr lang="sv-SE" smtClean="0"/>
              <a:t>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71034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279541-06C7-7947-38B2-87F54F675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xmlns="" id="{18898892-8D03-8B78-C97F-2BE194B053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xmlns="" id="{2BE97C43-901B-CB00-07F8-07A7221DC3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*budget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xmlns="" id="{FE618559-AEB1-6C92-6D36-27C7861C75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38D19-717E-4A43-9A7D-683D4331DC2A}" type="slidenum">
              <a:rPr lang="sv-SE" smtClean="0"/>
              <a:t>26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948247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Vi tror på golf som en positiv</a:t>
            </a:r>
            <a:r>
              <a:rPr lang="sv-SE" baseline="0" dirty="0"/>
              <a:t> kraft i samhället. Vår vision om norra Sveriges bästa golfklubb erbjuder en öppen och inkluderande golfbana där alla, oavsett ålder, kön eller bakgrund, känner sig välkomna.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38D19-717E-4A43-9A7D-683D4331DC2A}" type="slidenum">
              <a:rPr lang="sv-SE" smtClean="0"/>
              <a:t>30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922829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Generellt:</a:t>
            </a:r>
          </a:p>
          <a:p>
            <a:r>
              <a:rPr lang="sv-SE" dirty="0"/>
              <a:t>Kvalitet </a:t>
            </a:r>
          </a:p>
          <a:p>
            <a:r>
              <a:rPr lang="sv-SE" dirty="0"/>
              <a:t>Bra</a:t>
            </a:r>
            <a:r>
              <a:rPr lang="sv-SE" baseline="0" dirty="0"/>
              <a:t> skick och ren från skräp</a:t>
            </a:r>
          </a:p>
          <a:p>
            <a:r>
              <a:rPr lang="sv-SE" baseline="0" dirty="0"/>
              <a:t>Banan är även en destination</a:t>
            </a:r>
          </a:p>
          <a:p>
            <a:r>
              <a:rPr lang="sv-SE" baseline="0" dirty="0"/>
              <a:t>Layout och variation</a:t>
            </a:r>
          </a:p>
          <a:p>
            <a:r>
              <a:rPr lang="sv-SE" baseline="0" dirty="0"/>
              <a:t>Löpande utvärdering av svårighetsgrad och layout</a:t>
            </a:r>
          </a:p>
          <a:p>
            <a:r>
              <a:rPr lang="sv-SE" baseline="0" dirty="0" err="1"/>
              <a:t>Next</a:t>
            </a:r>
            <a:r>
              <a:rPr lang="sv-SE" baseline="0" dirty="0"/>
              <a:t> tee-skyltar (välkomnande för gäster)</a:t>
            </a:r>
          </a:p>
          <a:p>
            <a:r>
              <a:rPr lang="sv-SE" baseline="0" dirty="0"/>
              <a:t>Säkerhet (Hermelinen 8 inspel och H3-H9)</a:t>
            </a:r>
          </a:p>
          <a:p>
            <a:r>
              <a:rPr lang="sv-SE" baseline="0" dirty="0"/>
              <a:t>Toaletter på banan</a:t>
            </a:r>
          </a:p>
          <a:p>
            <a:endParaRPr lang="sv-SE" baseline="0" dirty="0"/>
          </a:p>
          <a:p>
            <a:endParaRPr lang="sv-SE" baseline="0" dirty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38D19-717E-4A43-9A7D-683D4331DC2A}" type="slidenum">
              <a:rPr lang="sv-SE" smtClean="0"/>
              <a:t>31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13312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Välkomnande – snyggt och fräscht, tillgängligt</a:t>
            </a:r>
          </a:p>
          <a:p>
            <a:r>
              <a:rPr lang="sv-SE" dirty="0"/>
              <a:t>Digitala skyltar – aktuellt på klubben</a:t>
            </a:r>
          </a:p>
          <a:p>
            <a:r>
              <a:rPr lang="sv-SE" dirty="0"/>
              <a:t>WC/omklädningsrum (damomklädning 2026)</a:t>
            </a:r>
          </a:p>
          <a:p>
            <a:r>
              <a:rPr lang="sv-SE" dirty="0" err="1"/>
              <a:t>Lulegolfarnas</a:t>
            </a:r>
            <a:r>
              <a:rPr lang="sv-SE" dirty="0"/>
              <a:t> vardagsrum (hänga, kolla golf, </a:t>
            </a:r>
            <a:r>
              <a:rPr lang="sv-SE" dirty="0" err="1"/>
              <a:t>ungås</a:t>
            </a:r>
            <a:r>
              <a:rPr lang="sv-SE" dirty="0"/>
              <a:t>)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38D19-717E-4A43-9A7D-683D4331DC2A}" type="slidenum">
              <a:rPr lang="sv-SE" smtClean="0"/>
              <a:t>32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48206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Tillgänglighet </a:t>
            </a:r>
          </a:p>
          <a:p>
            <a:r>
              <a:rPr lang="sv-SE" dirty="0"/>
              <a:t>Belysning, tillgång till kvällsträning</a:t>
            </a:r>
          </a:p>
          <a:p>
            <a:r>
              <a:rPr lang="sv-SE" dirty="0"/>
              <a:t>Väderoberoende (tak)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baseline="0" dirty="0"/>
              <a:t>Shop/studio </a:t>
            </a:r>
            <a:r>
              <a:rPr lang="sv-SE" baseline="0" dirty="0" err="1"/>
              <a:t>ihopbyggd</a:t>
            </a:r>
            <a:r>
              <a:rPr lang="sv-SE" baseline="0" dirty="0"/>
              <a:t> med </a:t>
            </a:r>
            <a:r>
              <a:rPr lang="sv-SE" baseline="0" dirty="0" err="1"/>
              <a:t>range</a:t>
            </a:r>
            <a:endParaRPr lang="sv-SE" dirty="0"/>
          </a:p>
          <a:p>
            <a:r>
              <a:rPr lang="sv-SE" dirty="0"/>
              <a:t>Modernt:</a:t>
            </a:r>
          </a:p>
          <a:p>
            <a:r>
              <a:rPr lang="sv-SE" dirty="0"/>
              <a:t>Data</a:t>
            </a:r>
            <a:r>
              <a:rPr lang="sv-SE" baseline="0" dirty="0"/>
              <a:t> (</a:t>
            </a:r>
            <a:r>
              <a:rPr lang="sv-SE" baseline="0" dirty="0" err="1"/>
              <a:t>trackman</a:t>
            </a:r>
            <a:r>
              <a:rPr lang="sv-SE" baseline="0" dirty="0"/>
              <a:t>)</a:t>
            </a:r>
          </a:p>
          <a:p>
            <a:endParaRPr lang="sv-SE" baseline="0" dirty="0"/>
          </a:p>
          <a:p>
            <a:r>
              <a:rPr lang="sv-SE" baseline="0" dirty="0"/>
              <a:t>Plastgreenen Ska den vara kvar?</a:t>
            </a:r>
          </a:p>
          <a:p>
            <a:endParaRPr lang="sv-SE" baseline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38D19-717E-4A43-9A7D-683D4331DC2A}" type="slidenum">
              <a:rPr lang="sv-SE" smtClean="0"/>
              <a:t>33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62767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Inkluderande</a:t>
            </a:r>
          </a:p>
          <a:p>
            <a:r>
              <a:rPr lang="sv-SE" dirty="0"/>
              <a:t>Välkända</a:t>
            </a:r>
          </a:p>
          <a:p>
            <a:r>
              <a:rPr lang="sv-SE" dirty="0"/>
              <a:t>Uppskattade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38D19-717E-4A43-9A7D-683D4331DC2A}" type="slidenum">
              <a:rPr lang="sv-SE" smtClean="0"/>
              <a:t>34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93189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Diversifierade (möter</a:t>
            </a:r>
            <a:r>
              <a:rPr lang="sv-SE" baseline="0" dirty="0"/>
              <a:t> olika målgrupper)</a:t>
            </a:r>
          </a:p>
          <a:p>
            <a:r>
              <a:rPr lang="sv-SE" baseline="0" dirty="0"/>
              <a:t>Utveckla tävlingar till event (tema/mat/pris </a:t>
            </a:r>
            <a:r>
              <a:rPr lang="sv-SE" baseline="0" dirty="0" err="1"/>
              <a:t>etc</a:t>
            </a:r>
            <a:r>
              <a:rPr lang="sv-SE" baseline="0" dirty="0"/>
              <a:t>)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38D19-717E-4A43-9A7D-683D4331DC2A}" type="slidenum">
              <a:rPr lang="sv-SE" smtClean="0"/>
              <a:t>35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63191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Kompetens</a:t>
            </a:r>
          </a:p>
          <a:p>
            <a:r>
              <a:rPr lang="sv-SE" dirty="0"/>
              <a:t>Service</a:t>
            </a:r>
          </a:p>
          <a:p>
            <a:r>
              <a:rPr lang="sv-SE" dirty="0"/>
              <a:t>Bemötande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38D19-717E-4A43-9A7D-683D4331DC2A}" type="slidenum">
              <a:rPr lang="sv-SE" smtClean="0"/>
              <a:t>36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80362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62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9BA4A5B-1FC3-40CB-BDD5-99F8275B3A62}" type="datetimeFigureOut">
              <a:rPr lang="sv-SE" smtClean="0"/>
              <a:t>2026-03-13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A363E637-FB9D-4B4F-8AB3-F038EB40533E}" type="slidenum">
              <a:rPr lang="sv-SE" smtClean="0"/>
              <a:t>‹#›</a:t>
            </a:fld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xmlns="" id="{1C9F3D1A-5D1D-8DE3-77C4-9B4C8A4CF1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58401" y="4252301"/>
            <a:ext cx="1631606" cy="2009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553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5400" b="1"/>
            </a:lvl1pPr>
          </a:lstStyle>
          <a:p>
            <a:r>
              <a:rPr lang="sv-SE" dirty="0"/>
              <a:t>Klicka här för att ändra mall för 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A4A5B-1FC3-40CB-BDD5-99F8275B3A62}" type="datetimeFigureOut">
              <a:rPr lang="sv-SE" smtClean="0"/>
              <a:t>2026-03-13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3E637-FB9D-4B4F-8AB3-F038EB40533E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932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A4A5B-1FC3-40CB-BDD5-99F8275B3A62}" type="datetimeFigureOut">
              <a:rPr lang="sv-SE" smtClean="0"/>
              <a:t>2026-03-13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3E637-FB9D-4B4F-8AB3-F038EB4053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2951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A4A5B-1FC3-40CB-BDD5-99F8275B3A62}" type="datetimeFigureOut">
              <a:rPr lang="sv-SE" smtClean="0"/>
              <a:t>2026-03-13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3E637-FB9D-4B4F-8AB3-F038EB40533E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44274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1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1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A4A5B-1FC3-40CB-BDD5-99F8275B3A62}" type="datetimeFigureOut">
              <a:rPr lang="sv-SE" smtClean="0"/>
              <a:t>2026-03-13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3E637-FB9D-4B4F-8AB3-F038EB40533E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45366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A4A5B-1FC3-40CB-BDD5-99F8275B3A62}" type="datetimeFigureOut">
              <a:rPr lang="sv-SE" smtClean="0"/>
              <a:t>2026-03-13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3E637-FB9D-4B4F-8AB3-F038EB40533E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20170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A4A5B-1FC3-40CB-BDD5-99F8275B3A62}" type="datetimeFigureOut">
              <a:rPr lang="sv-SE" smtClean="0"/>
              <a:t>2026-03-13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3E637-FB9D-4B4F-8AB3-F038EB40533E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67009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A4A5B-1FC3-40CB-BDD5-99F8275B3A62}" type="datetimeFigureOut">
              <a:rPr lang="sv-SE" smtClean="0"/>
              <a:t>2026-03-13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A363E637-FB9D-4B4F-8AB3-F038EB40533E}" type="slidenum">
              <a:rPr lang="sv-SE" smtClean="0"/>
              <a:t>‹#›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xmlns="" id="{A453E7BF-AE8F-6482-B942-B298A97184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03125" y="5057560"/>
            <a:ext cx="1086881" cy="1338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079419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9BA4A5B-1FC3-40CB-BDD5-99F8275B3A62}" type="datetimeFigureOut">
              <a:rPr lang="sv-SE" smtClean="0"/>
              <a:t>2026-03-13</a:t>
            </a:fld>
            <a:endParaRPr lang="sv-SE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sv-SE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A363E637-FB9D-4B4F-8AB3-F038EB40533E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492575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A4A5B-1FC3-40CB-BDD5-99F8275B3A62}" type="datetimeFigureOut">
              <a:rPr lang="sv-SE" smtClean="0"/>
              <a:t>2026-03-13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3E637-FB9D-4B4F-8AB3-F038EB4053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5562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A4A5B-1FC3-40CB-BDD5-99F8275B3A62}" type="datetimeFigureOut">
              <a:rPr lang="sv-SE" smtClean="0"/>
              <a:t>2026-03-13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3E637-FB9D-4B4F-8AB3-F038EB4053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22467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9BA4A5B-1FC3-40CB-BDD5-99F8275B3A62}" type="datetimeFigureOut">
              <a:rPr lang="sv-SE" smtClean="0"/>
              <a:t>2026-03-13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A363E637-FB9D-4B4F-8AB3-F038EB40533E}" type="slidenum">
              <a:rPr lang="sv-SE" smtClean="0"/>
              <a:t>‹#›</a:t>
            </a:fld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xmlns="" id="{2B60879B-DDB4-AFA1-D89A-CE29E58496D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598761" y="5105789"/>
            <a:ext cx="1091245" cy="1344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814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b="1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b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b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b="1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b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b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xmlns="" id="{9B38CA61-6939-186A-3610-E4256B9062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sv-SE" sz="3200" dirty="0"/>
              <a:t>Årsmöte</a:t>
            </a:r>
            <a:r>
              <a:rPr lang="sv-SE" dirty="0"/>
              <a:t/>
            </a:r>
            <a:br>
              <a:rPr lang="sv-SE" dirty="0"/>
            </a:br>
            <a:r>
              <a:rPr lang="sv-SE" b="1" dirty="0"/>
              <a:t>LULEÅ GOLFKLUBB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xmlns="" id="{ECB1A5ED-DE57-19D9-CB69-347F8D0167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v-SE" sz="2800" dirty="0"/>
              <a:t>Rutvik 25 mars 2026</a:t>
            </a:r>
          </a:p>
        </p:txBody>
      </p:sp>
    </p:spTree>
    <p:extLst>
      <p:ext uri="{BB962C8B-B14F-4D97-AF65-F5344CB8AC3E}">
        <p14:creationId xmlns:p14="http://schemas.microsoft.com/office/powerpoint/2010/main" val="1805836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xmlns="" id="{7DB0FBDA-F3D2-5FBA-F3CA-D6075169D522}"/>
              </a:ext>
            </a:extLst>
          </p:cNvPr>
          <p:cNvSpPr txBox="1"/>
          <p:nvPr/>
        </p:nvSpPr>
        <p:spPr>
          <a:xfrm>
            <a:off x="1284890" y="717331"/>
            <a:ext cx="889963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/>
              <a:t>Ärenden vid årsmötet Vid årsmötet ska följande ärenden behandlas och protokollföras: </a:t>
            </a:r>
          </a:p>
          <a:p>
            <a:endParaRPr lang="sv-SE" dirty="0"/>
          </a:p>
          <a:p>
            <a:r>
              <a:rPr lang="sv-SE" dirty="0"/>
              <a:t>1) Fastställande av röstlängd för mötet. </a:t>
            </a:r>
          </a:p>
          <a:p>
            <a:r>
              <a:rPr lang="sv-SE" dirty="0"/>
              <a:t>2) Val av ordförande och sekreterare för mötet. </a:t>
            </a:r>
          </a:p>
          <a:p>
            <a:r>
              <a:rPr lang="sv-SE" dirty="0"/>
              <a:t>3) Val av två protokollsjusterare och rösträknare. </a:t>
            </a:r>
          </a:p>
          <a:p>
            <a:r>
              <a:rPr lang="sv-SE" dirty="0"/>
              <a:t>4) Fråga om medlemmarna har kallats till mötet på rätt sätt och i rätt tid. </a:t>
            </a:r>
          </a:p>
          <a:p>
            <a:r>
              <a:rPr lang="sv-SE" dirty="0"/>
              <a:t>5) Fastställande av föredragningslista. </a:t>
            </a:r>
          </a:p>
          <a:p>
            <a:r>
              <a:rPr lang="sv-SE" dirty="0"/>
              <a:t>6) Föredragning och godkännande av styrelsens verksamhetsberättelse med årsredovisning och årsbokslut för det senaste verksamhets- och räkenskapsåret för Golfklubben och Golfkoncernen. </a:t>
            </a:r>
          </a:p>
          <a:p>
            <a:r>
              <a:rPr lang="sv-SE" dirty="0"/>
              <a:t>7) Föredragning av revisorernas berättelse över styrelsens förvaltning under det senaste verksamhets- och räkenskapsåret av Golfklubben och Golfkoncernen. </a:t>
            </a:r>
          </a:p>
          <a:p>
            <a:r>
              <a:rPr lang="sv-SE" dirty="0"/>
              <a:t>8) (a) Fastställande av resultat- och balansräkning i Golfklubben samt överföring av överskott/underskott i ny räkning. </a:t>
            </a:r>
          </a:p>
          <a:p>
            <a:r>
              <a:rPr lang="sv-SE" dirty="0"/>
              <a:t>(b) Direktiv till styrelsen inför beslut på bolagsstämman i Luleå Golf AB angående fastställande av resultat- och balansräkning i Luleå Golf AB samt disposition av vinst/förlust. </a:t>
            </a:r>
          </a:p>
        </p:txBody>
      </p:sp>
    </p:spTree>
    <p:extLst>
      <p:ext uri="{BB962C8B-B14F-4D97-AF65-F5344CB8AC3E}">
        <p14:creationId xmlns:p14="http://schemas.microsoft.com/office/powerpoint/2010/main" val="2011930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xmlns="" id="{84E2A9ED-17BA-26F9-9624-EE8F33D64775}"/>
              </a:ext>
            </a:extLst>
          </p:cNvPr>
          <p:cNvSpPr txBox="1"/>
          <p:nvPr/>
        </p:nvSpPr>
        <p:spPr>
          <a:xfrm>
            <a:off x="1401160" y="545455"/>
            <a:ext cx="9272095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/>
              <a:t>9) (a) Fråga om ansvarsfrihet för styrelsen i Golfklubben för den tidrevisionen avser.</a:t>
            </a:r>
          </a:p>
          <a:p>
            <a:r>
              <a:rPr lang="sv-SE" dirty="0"/>
              <a:t>(b) Direktiv till styrelsen inför beslut på bolagsstämman i Luleå Golf AB angående </a:t>
            </a:r>
          </a:p>
          <a:p>
            <a:r>
              <a:rPr lang="sv-SE" dirty="0"/>
              <a:t>ansvarsfrihet för styrelsen i Luleå Golf AB för den tidrevisionen avser.</a:t>
            </a:r>
          </a:p>
          <a:p>
            <a:r>
              <a:rPr lang="sv-SE" dirty="0"/>
              <a:t>10) (a) Fastställande av medlemsavgifter och övriga avgifter i Golfklubben för det aktuella verksamhetsåret. </a:t>
            </a:r>
          </a:p>
          <a:p>
            <a:r>
              <a:rPr lang="sv-SE" dirty="0"/>
              <a:t>(b) Fastställande av spelavgifter och övriga avgifter i Luleå Golf AB för det aktuella </a:t>
            </a:r>
          </a:p>
          <a:p>
            <a:r>
              <a:rPr lang="sv-SE" dirty="0"/>
              <a:t>verksamhetsåret.</a:t>
            </a:r>
          </a:p>
          <a:p>
            <a:r>
              <a:rPr lang="sv-SE" dirty="0"/>
              <a:t>11) Fastställande av verksamhetsplan samt behandling av ekonomisk plan för det aktuella verksamhets- och räkenskapsåret i Golfkoncernen.</a:t>
            </a:r>
          </a:p>
          <a:p>
            <a:r>
              <a:rPr lang="sv-SE" dirty="0"/>
              <a:t>12) Behandling av styrelsens förslag och i rätt tid inkomna motioner rörande verksamheten </a:t>
            </a:r>
          </a:p>
          <a:p>
            <a:r>
              <a:rPr lang="sv-SE" dirty="0"/>
              <a:t>i Golfkoncernen. </a:t>
            </a:r>
          </a:p>
          <a:p>
            <a:r>
              <a:rPr lang="sv-SE" dirty="0"/>
              <a:t>13) Fastställande av antalet övriga styrelseledamöter.</a:t>
            </a:r>
          </a:p>
          <a:p>
            <a:r>
              <a:rPr lang="sv-SE" dirty="0"/>
              <a:t>14) Föredragning av valberedningens förslag till styrelse, revisorer och valberedning samt </a:t>
            </a:r>
          </a:p>
          <a:p>
            <a:r>
              <a:rPr lang="sv-SE" dirty="0"/>
              <a:t>nominering av andra kandidater.</a:t>
            </a:r>
          </a:p>
          <a:p>
            <a:r>
              <a:rPr lang="sv-SE" dirty="0"/>
              <a:t>15) Val av </a:t>
            </a:r>
          </a:p>
          <a:p>
            <a:r>
              <a:rPr lang="sv-SE" dirty="0"/>
              <a:t>(a) klubbens ordförande för en tid av ett (1) år; </a:t>
            </a:r>
          </a:p>
          <a:p>
            <a:r>
              <a:rPr lang="sv-SE" dirty="0"/>
              <a:t>(b) halva antalet övriga ledamöter i styrelsen för en tid av två (2) år;</a:t>
            </a:r>
          </a:p>
          <a:p>
            <a:r>
              <a:rPr lang="sv-SE" dirty="0"/>
              <a:t>(c) 3 ledamöter i valberedningen för en tid av ett (1) år, av vilka en ska utses till ordförande; </a:t>
            </a:r>
          </a:p>
          <a:p>
            <a:r>
              <a:rPr lang="sv-SE" dirty="0"/>
              <a:t>(d) direktiv till styrelsen inför beslut på bolagsstämman om val av ordförande, </a:t>
            </a:r>
          </a:p>
          <a:p>
            <a:r>
              <a:rPr lang="sv-SE" dirty="0"/>
              <a:t>styrelseledamöter och revisor i Luleå Golf AB.</a:t>
            </a:r>
          </a:p>
          <a:p>
            <a:r>
              <a:rPr lang="sv-SE" dirty="0"/>
              <a:t>16) Övriga frågor, information, frågestund och allmän diskussion. </a:t>
            </a:r>
          </a:p>
        </p:txBody>
      </p:sp>
    </p:spTree>
    <p:extLst>
      <p:ext uri="{BB962C8B-B14F-4D97-AF65-F5344CB8AC3E}">
        <p14:creationId xmlns:p14="http://schemas.microsoft.com/office/powerpoint/2010/main" val="2150568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88D80A3-503A-400A-9D7F-99EC3CE065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4572000"/>
            <a:ext cx="121920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xmlns="" id="{24E85307-3056-39F4-0B08-4DBF1CB97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772508"/>
            <a:ext cx="10772775" cy="1658198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rgbClr val="FFFFFF"/>
                </a:solidFill>
              </a:rPr>
              <a:t>Agenda</a:t>
            </a:r>
          </a:p>
        </p:txBody>
      </p:sp>
      <p:graphicFrame>
        <p:nvGraphicFramePr>
          <p:cNvPr id="5" name="Platshållare för innehåll 4">
            <a:extLst>
              <a:ext uri="{FF2B5EF4-FFF2-40B4-BE49-F238E27FC236}">
                <a16:creationId xmlns:a16="http://schemas.microsoft.com/office/drawing/2014/main" xmlns="" id="{9B07F0F3-B026-FFDB-B385-6967075AD0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7858706"/>
              </p:ext>
              <p:ext uri="{E7BDC344-281C-4309-B0C6-D0EE65EED2A8}">
                <p202:designPr xmlns:p202="http://schemas.microsoft.com/office/powerpoint/2020/02/main" xmlns="">
                  <p202:designTagLst>
                    <p202:designTag name="ARCH:1:CLS" val="StackedSequentialRowTable"/>
                  </p202:designTagLst>
                </p202:designPr>
              </p:ext>
            </p:extLst>
          </p:nvPr>
        </p:nvGraphicFramePr>
        <p:xfrm>
          <a:off x="1682270" y="270258"/>
          <a:ext cx="9080986" cy="3501240"/>
        </p:xfrm>
        <a:graphic>
          <a:graphicData uri="http://schemas.openxmlformats.org/drawingml/2006/table">
            <a:tbl>
              <a:tblPr bandRow="1">
                <a:noFill/>
                <a:tableStyleId>{5C22544A-7EE6-4342-B048-85BDC9FD1C3A}</a:tableStyleId>
              </a:tblPr>
              <a:tblGrid>
                <a:gridCol w="1970157">
                  <a:extLst>
                    <a:ext uri="{9D8B030D-6E8A-4147-A177-3AD203B41FA5}">
                      <a16:colId xmlns:a16="http://schemas.microsoft.com/office/drawing/2014/main" xmlns="" val="2470460374"/>
                    </a:ext>
                  </a:extLst>
                </a:gridCol>
                <a:gridCol w="7110829">
                  <a:extLst>
                    <a:ext uri="{9D8B030D-6E8A-4147-A177-3AD203B41FA5}">
                      <a16:colId xmlns:a16="http://schemas.microsoft.com/office/drawing/2014/main" xmlns="" val="3027165353"/>
                    </a:ext>
                  </a:extLst>
                </a:gridCol>
              </a:tblGrid>
              <a:tr h="7002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2800" b="1" cap="none" spc="0">
                          <a:solidFill>
                            <a:schemeClr val="accent1"/>
                          </a:solidFill>
                        </a:rPr>
                        <a:t>01</a:t>
                      </a:r>
                    </a:p>
                  </a:txBody>
                  <a:tcPr marL="120272" marR="120272" marT="120272" marB="1202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v-SE" sz="1800" b="1" cap="none" spc="0" dirty="0">
                          <a:solidFill>
                            <a:schemeClr val="tx1"/>
                          </a:solidFill>
                        </a:rPr>
                        <a:t>Fastställande av röstlängd</a:t>
                      </a:r>
                    </a:p>
                  </a:txBody>
                  <a:tcPr marL="120272" marR="120272" marT="120272" marB="1202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80905651"/>
                  </a:ext>
                </a:extLst>
              </a:tr>
              <a:tr h="7002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2800" b="1" cap="none" spc="0">
                          <a:solidFill>
                            <a:schemeClr val="accent1"/>
                          </a:solidFill>
                        </a:rPr>
                        <a:t>02</a:t>
                      </a:r>
                    </a:p>
                  </a:txBody>
                  <a:tcPr marL="120272" marR="120272" marT="120272" marB="1202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v-SE" sz="1800" b="1" cap="none" spc="0" dirty="0">
                          <a:solidFill>
                            <a:schemeClr val="tx1"/>
                          </a:solidFill>
                        </a:rPr>
                        <a:t>Val av ordförande och sekreterare för mötet</a:t>
                      </a:r>
                    </a:p>
                  </a:txBody>
                  <a:tcPr marL="120272" marR="120272" marT="120272" marB="1202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97784765"/>
                  </a:ext>
                </a:extLst>
              </a:tr>
              <a:tr h="7002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2800" b="1" cap="none" spc="0">
                          <a:solidFill>
                            <a:schemeClr val="accent1"/>
                          </a:solidFill>
                        </a:rPr>
                        <a:t>03</a:t>
                      </a:r>
                    </a:p>
                  </a:txBody>
                  <a:tcPr marL="120272" marR="120272" marT="120272" marB="1202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v-SE" sz="1800" b="1" cap="none" spc="0" dirty="0">
                          <a:solidFill>
                            <a:schemeClr val="tx1"/>
                          </a:solidFill>
                        </a:rPr>
                        <a:t>Val av två prokolljusterare och rösträknare</a:t>
                      </a:r>
                    </a:p>
                  </a:txBody>
                  <a:tcPr marL="120272" marR="120272" marT="120272" marB="1202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65538269"/>
                  </a:ext>
                </a:extLst>
              </a:tr>
              <a:tr h="7002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2800" b="1" cap="none" spc="0">
                          <a:solidFill>
                            <a:schemeClr val="accent1"/>
                          </a:solidFill>
                        </a:rPr>
                        <a:t>04</a:t>
                      </a:r>
                    </a:p>
                  </a:txBody>
                  <a:tcPr marL="120272" marR="120272" marT="120272" marB="1202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v-SE" sz="1800" b="1" cap="none" spc="0" dirty="0">
                          <a:solidFill>
                            <a:schemeClr val="tx1"/>
                          </a:solidFill>
                        </a:rPr>
                        <a:t>Fråga om medlemmarna kallats till mötet på rätt sätt och i rätt tid</a:t>
                      </a:r>
                    </a:p>
                  </a:txBody>
                  <a:tcPr marL="120272" marR="120272" marT="120272" marB="1202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93290662"/>
                  </a:ext>
                </a:extLst>
              </a:tr>
              <a:tr h="7002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2800" b="1" cap="none" spc="0">
                          <a:solidFill>
                            <a:schemeClr val="accent1"/>
                          </a:solidFill>
                        </a:rPr>
                        <a:t>05</a:t>
                      </a:r>
                    </a:p>
                  </a:txBody>
                  <a:tcPr marL="120272" marR="120272" marT="120272" marB="1202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v-SE" sz="1800" b="1" cap="none" spc="0" dirty="0">
                          <a:solidFill>
                            <a:schemeClr val="tx1"/>
                          </a:solidFill>
                        </a:rPr>
                        <a:t>Fastställande av föredragningslista</a:t>
                      </a:r>
                    </a:p>
                  </a:txBody>
                  <a:tcPr marL="120272" marR="120272" marT="120272" marB="1202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26858613"/>
                  </a:ext>
                </a:extLst>
              </a:tr>
            </a:tbl>
          </a:graphicData>
        </a:graphic>
      </p:graphicFrame>
      <p:pic>
        <p:nvPicPr>
          <p:cNvPr id="4" name="Bildobjekt 3">
            <a:extLst>
              <a:ext uri="{FF2B5EF4-FFF2-40B4-BE49-F238E27FC236}">
                <a16:creationId xmlns:a16="http://schemas.microsoft.com/office/drawing/2014/main" xmlns="" id="{3637FA0F-0669-632C-33B8-C2CAE6B9D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9621" y="5089470"/>
            <a:ext cx="1091279" cy="1341236"/>
          </a:xfrm>
          <a:prstGeom prst="rect">
            <a:avLst/>
          </a:prstGeom>
        </p:spPr>
      </p:pic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xmlns="" id="{5BC7D772-A4FD-B2DB-5A65-A6B4BC806E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826740"/>
              </p:ext>
            </p:extLst>
          </p:nvPr>
        </p:nvGraphicFramePr>
        <p:xfrm>
          <a:off x="1682270" y="3771498"/>
          <a:ext cx="9080986" cy="789184"/>
        </p:xfrm>
        <a:graphic>
          <a:graphicData uri="http://schemas.openxmlformats.org/drawingml/2006/table">
            <a:tbl>
              <a:tblPr bandRow="1">
                <a:noFill/>
                <a:tableStyleId>{5C22544A-7EE6-4342-B048-85BDC9FD1C3A}</a:tableStyleId>
              </a:tblPr>
              <a:tblGrid>
                <a:gridCol w="1970157">
                  <a:extLst>
                    <a:ext uri="{9D8B030D-6E8A-4147-A177-3AD203B41FA5}">
                      <a16:colId xmlns:a16="http://schemas.microsoft.com/office/drawing/2014/main" xmlns="" val="3620321525"/>
                    </a:ext>
                  </a:extLst>
                </a:gridCol>
                <a:gridCol w="7110829">
                  <a:extLst>
                    <a:ext uri="{9D8B030D-6E8A-4147-A177-3AD203B41FA5}">
                      <a16:colId xmlns:a16="http://schemas.microsoft.com/office/drawing/2014/main" xmlns="" val="108300491"/>
                    </a:ext>
                  </a:extLst>
                </a:gridCol>
              </a:tblGrid>
              <a:tr h="7002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2800" b="1" cap="none" spc="0" dirty="0">
                          <a:solidFill>
                            <a:schemeClr val="accent1"/>
                          </a:solidFill>
                        </a:rPr>
                        <a:t>06</a:t>
                      </a:r>
                    </a:p>
                  </a:txBody>
                  <a:tcPr marL="120272" marR="120272" marT="120272" marB="1202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v-SE" sz="1800" b="1" cap="none" spc="0" dirty="0">
                          <a:solidFill>
                            <a:schemeClr val="tx1"/>
                          </a:solidFill>
                        </a:rPr>
                        <a:t>Föredragning och godkännande av styrelsens verksamhetsberättelse och årsredovisning</a:t>
                      </a:r>
                    </a:p>
                  </a:txBody>
                  <a:tcPr marL="120272" marR="120272" marT="120272" marB="1202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623558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2734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Luleå Golfklubb 2025</a:t>
            </a:r>
          </a:p>
        </p:txBody>
      </p:sp>
      <p:graphicFrame>
        <p:nvGraphicFramePr>
          <p:cNvPr id="11" name="Platshållare för innehåll 2">
            <a:extLst>
              <a:ext uri="{FF2B5EF4-FFF2-40B4-BE49-F238E27FC236}">
                <a16:creationId xmlns:a16="http://schemas.microsoft.com/office/drawing/2014/main" xmlns="" id="{6F2E108C-D7BD-E1E0-02D3-ADA1B9A60F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8284414"/>
              </p:ext>
            </p:extLst>
          </p:nvPr>
        </p:nvGraphicFramePr>
        <p:xfrm>
          <a:off x="676656" y="2011680"/>
          <a:ext cx="10753725" cy="37661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ruta 6">
            <a:extLst>
              <a:ext uri="{FF2B5EF4-FFF2-40B4-BE49-F238E27FC236}">
                <a16:creationId xmlns:a16="http://schemas.microsoft.com/office/drawing/2014/main" xmlns="" id="{B9D6FBA7-B5D2-0BF9-3151-E77884516066}"/>
              </a:ext>
            </a:extLst>
          </p:cNvPr>
          <p:cNvSpPr txBox="1"/>
          <p:nvPr/>
        </p:nvSpPr>
        <p:spPr>
          <a:xfrm>
            <a:off x="597119" y="499533"/>
            <a:ext cx="6097314" cy="409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" marR="0" lvl="0" indent="-91440" algn="l" defTabSz="914400" rtl="0" eaLnBrk="1" fontAlgn="auto" latinLnBrk="0" hangingPunct="1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Tx/>
              <a:buFont typeface="Arial" pitchFamily="34" charset="0"/>
              <a:buChar char=" "/>
              <a:tabLst/>
              <a:defRPr/>
            </a:pP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srgbClr val="162F33">
                    <a:lumMod val="85000"/>
                    <a:lumOff val="15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Verksamhetsberättelse</a:t>
            </a:r>
          </a:p>
        </p:txBody>
      </p:sp>
    </p:spTree>
    <p:extLst>
      <p:ext uri="{BB962C8B-B14F-4D97-AF65-F5344CB8AC3E}">
        <p14:creationId xmlns:p14="http://schemas.microsoft.com/office/powerpoint/2010/main" val="1173698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E2FEE42-E71F-91C6-488C-E961D24C2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xmlns="" id="{FCC12F5B-AE77-5498-D217-CCEDA908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Luleå Golfklubb 2025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xmlns="" id="{D4EFF34C-0264-18E0-C64E-1E1D04C06F97}"/>
              </a:ext>
            </a:extLst>
          </p:cNvPr>
          <p:cNvSpPr txBox="1"/>
          <p:nvPr/>
        </p:nvSpPr>
        <p:spPr>
          <a:xfrm>
            <a:off x="597119" y="499533"/>
            <a:ext cx="6097314" cy="409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" marR="0" lvl="0" indent="-91440" algn="l" defTabSz="914400" rtl="0" eaLnBrk="1" fontAlgn="auto" latinLnBrk="0" hangingPunct="1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Tx/>
              <a:buFont typeface="Arial" pitchFamily="34" charset="0"/>
              <a:buChar char=" "/>
              <a:tabLst/>
              <a:defRPr/>
            </a:pP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srgbClr val="162F33">
                    <a:lumMod val="85000"/>
                    <a:lumOff val="15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Verksamhetsberättelse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xmlns="" id="{1726CCE7-578B-B656-6585-CC360437C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sz="3600" dirty="0"/>
              <a:t>Aktiviteter och insatser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dirty="0"/>
              <a:t> 70-årsfirande medlemsdag succé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dirty="0"/>
              <a:t> Högt deltagande på tävlingar (KM samt golfveckan)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dirty="0">
                <a:ea typeface="Calibri Light"/>
                <a:cs typeface="Calibri Light"/>
              </a:rPr>
              <a:t> Uppstart av damverksamhet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dirty="0">
                <a:ea typeface="Calibri Light"/>
                <a:cs typeface="Calibri Light"/>
              </a:rPr>
              <a:t> Start på marshallverksamhet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dirty="0">
                <a:ea typeface="Calibri Light"/>
                <a:cs typeface="Calibri Light"/>
              </a:rPr>
              <a:t> Högt deltagande på junior träningar samt golf camp </a:t>
            </a:r>
            <a:endParaRPr lang="sv-SE" dirty="0"/>
          </a:p>
          <a:p>
            <a:pPr>
              <a:buFont typeface="Arial" panose="020B0604020202020204" pitchFamily="34" charset="0"/>
              <a:buChar char="•"/>
            </a:pPr>
            <a:r>
              <a:rPr lang="sv-SE" dirty="0">
                <a:ea typeface="Calibri Light" panose="020F0302020204030204"/>
                <a:cs typeface="Calibri Light" panose="020F0302020204030204"/>
              </a:rPr>
              <a:t> Banan öppen för medlemmar efter tidigt start och sen stängning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61925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xmlns="" id="{CB99305C-B9A2-95FB-68FA-5A022C2BE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Årsredovisning</a:t>
            </a:r>
            <a:br>
              <a:rPr lang="sv-SE" dirty="0"/>
            </a:br>
            <a:r>
              <a:rPr lang="sv-SE" dirty="0"/>
              <a:t>Luleå Golfklubb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xmlns="" id="{887CFC97-808C-95A1-D35D-7F0508FAFC5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2025</a:t>
            </a:r>
          </a:p>
        </p:txBody>
      </p:sp>
      <p:sp>
        <p:nvSpPr>
          <p:cNvPr id="5" name="Platshållare för innehåll 3">
            <a:extLst>
              <a:ext uri="{FF2B5EF4-FFF2-40B4-BE49-F238E27FC236}">
                <a16:creationId xmlns:a16="http://schemas.microsoft.com/office/drawing/2014/main" xmlns="" id="{CF17BF10-811C-B459-DE66-A839733C83DE}"/>
              </a:ext>
            </a:extLst>
          </p:cNvPr>
          <p:cNvSpPr txBox="1">
            <a:spLocks/>
          </p:cNvSpPr>
          <p:nvPr/>
        </p:nvSpPr>
        <p:spPr>
          <a:xfrm>
            <a:off x="629359" y="1002687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32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8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b="1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Sammanfattning</a:t>
            </a:r>
          </a:p>
          <a:p>
            <a:pPr>
              <a:buFont typeface="Arial" pitchFamily="34" charset="0"/>
              <a:buChar char=" "/>
            </a:pPr>
            <a:endParaRPr lang="sv-SE" dirty="0"/>
          </a:p>
          <a:p>
            <a:pPr>
              <a:buFont typeface="Arial" pitchFamily="34" charset="0"/>
              <a:buChar char="•"/>
            </a:pPr>
            <a:r>
              <a:rPr lang="sv-SE" sz="2400" dirty="0"/>
              <a:t> </a:t>
            </a:r>
            <a:r>
              <a:rPr lang="sv-SE" sz="2400" noProof="0" dirty="0"/>
              <a:t>Positivt resultat</a:t>
            </a:r>
            <a:endParaRPr lang="sv-SE" sz="2400" noProof="0" dirty="0">
              <a:ea typeface="Calibri Light"/>
              <a:cs typeface="Calibri Light"/>
            </a:endParaRPr>
          </a:p>
          <a:p>
            <a:pPr>
              <a:buFont typeface="Arial" pitchFamily="34" charset="0"/>
              <a:buChar char="•"/>
            </a:pPr>
            <a:r>
              <a:rPr lang="sv-SE" sz="2400" dirty="0"/>
              <a:t> Starkt kassaflöde samt kassa</a:t>
            </a:r>
            <a:endParaRPr lang="sv-SE" sz="2400" dirty="0">
              <a:ea typeface="Calibri Light"/>
              <a:cs typeface="Calibri Light"/>
            </a:endParaRPr>
          </a:p>
          <a:p>
            <a:pPr>
              <a:buFont typeface="Arial" pitchFamily="34" charset="0"/>
              <a:buChar char="•"/>
            </a:pPr>
            <a:r>
              <a:rPr lang="sv-SE" sz="2400" dirty="0">
                <a:ea typeface="Calibri Light"/>
                <a:cs typeface="Calibri Light"/>
              </a:rPr>
              <a:t>Positiv utveckling antal medlemmar </a:t>
            </a:r>
          </a:p>
          <a:p>
            <a:pPr>
              <a:buFont typeface="Arial" pitchFamily="34" charset="0"/>
              <a:buChar char="•"/>
            </a:pPr>
            <a:endParaRPr lang="sv-SE" sz="2400" dirty="0">
              <a:ea typeface="Calibri Light"/>
              <a:cs typeface="Calibri Light"/>
            </a:endParaRPr>
          </a:p>
          <a:p>
            <a:pPr>
              <a:buFont typeface="Arial" pitchFamily="34" charset="0"/>
              <a:buChar char="•"/>
            </a:pPr>
            <a:endParaRPr lang="sv-SE" sz="2400" dirty="0"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00175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6C439E7-02E3-095A-3294-53003EFF5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xmlns="" id="{9AC8F32F-5CB6-A8D5-F779-5CCA99E8F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Luleå Golf AB 2025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xmlns="" id="{CC685A82-A498-4543-5E99-E71B87E6F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467" y="2011680"/>
            <a:ext cx="10794914" cy="433253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endParaRPr lang="sv-SE" dirty="0"/>
          </a:p>
          <a:p>
            <a:pPr>
              <a:buFont typeface="Arial" panose="020B0604020202020204" pitchFamily="34" charset="0"/>
              <a:buChar char="•"/>
            </a:pPr>
            <a:r>
              <a:rPr lang="sv-SE" dirty="0"/>
              <a:t> </a:t>
            </a:r>
            <a:r>
              <a:rPr lang="sv-SE" dirty="0" err="1"/>
              <a:t>Banpersonal</a:t>
            </a:r>
            <a:endParaRPr lang="sv-SE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sv-SE" dirty="0"/>
              <a:t>heltidsanställning av Oscar samt Joel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sv-SE" dirty="0"/>
              <a:t>Fortsatt ca 14 </a:t>
            </a:r>
            <a:r>
              <a:rPr lang="sv-SE" dirty="0" err="1"/>
              <a:t>st</a:t>
            </a:r>
            <a:r>
              <a:rPr lang="sv-SE" dirty="0"/>
              <a:t> på banan under högsäsongen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dirty="0"/>
              <a:t> Robotgräsklippare - fullinstallation av robots</a:t>
            </a:r>
            <a:endParaRPr lang="sv-SE" dirty="0">
              <a:ea typeface="Calibri Light"/>
              <a:cs typeface="Calibri Ligh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v-SE" dirty="0">
                <a:ea typeface="Calibri Light"/>
                <a:cs typeface="Calibri Light"/>
              </a:rPr>
              <a:t> Stora delar av ruffen på Renen utjämnat </a:t>
            </a:r>
            <a:endParaRPr lang="sv-SE" dirty="0"/>
          </a:p>
          <a:p>
            <a:pPr>
              <a:buChar char="•"/>
            </a:pPr>
            <a:r>
              <a:rPr lang="sv-SE" dirty="0">
                <a:ea typeface="Calibri Light"/>
                <a:cs typeface="Calibri Light"/>
              </a:rPr>
              <a:t> Asfaltering runt klubbhuset samt vägen </a:t>
            </a:r>
          </a:p>
          <a:p>
            <a:pPr>
              <a:buChar char="•"/>
            </a:pPr>
            <a:r>
              <a:rPr lang="sv-SE" dirty="0">
                <a:ea typeface="Calibri Light"/>
                <a:cs typeface="Calibri Light"/>
              </a:rPr>
              <a:t> Rosa Wikström fortsatt drift av restaurangen (extern)</a:t>
            </a:r>
          </a:p>
          <a:p>
            <a:pPr>
              <a:buChar char="•"/>
            </a:pPr>
            <a:r>
              <a:rPr lang="sv-SE" dirty="0">
                <a:ea typeface="Calibri Light"/>
                <a:cs typeface="Calibri Light"/>
              </a:rPr>
              <a:t> Gary Stewart fortsatt drift av shopen samt träningsverksamheten (extern) </a:t>
            </a:r>
          </a:p>
          <a:p>
            <a:pPr>
              <a:buChar char="•"/>
            </a:pPr>
            <a:r>
              <a:rPr lang="sv-SE" dirty="0">
                <a:ea typeface="Calibri Light"/>
                <a:cs typeface="Calibri Light"/>
              </a:rPr>
              <a:t> Renovering av klubbhuset interiört</a:t>
            </a:r>
          </a:p>
          <a:p>
            <a:endParaRPr lang="sv-SE" dirty="0"/>
          </a:p>
          <a:p>
            <a:endParaRPr lang="sv-SE" dirty="0">
              <a:ea typeface="Calibri Light"/>
              <a:cs typeface="Calibri Light"/>
            </a:endParaRPr>
          </a:p>
          <a:p>
            <a:endParaRPr lang="sv-SE" dirty="0">
              <a:ea typeface="Calibri Light"/>
              <a:cs typeface="Calibri Light"/>
            </a:endParaRPr>
          </a:p>
          <a:p>
            <a:endParaRPr lang="sv-SE" dirty="0">
              <a:ea typeface="Calibri Light"/>
              <a:cs typeface="Calibri Light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xmlns="" id="{D836207F-802F-AEA8-B279-0B2FC002BD4E}"/>
              </a:ext>
            </a:extLst>
          </p:cNvPr>
          <p:cNvSpPr txBox="1"/>
          <p:nvPr/>
        </p:nvSpPr>
        <p:spPr>
          <a:xfrm>
            <a:off x="597119" y="499533"/>
            <a:ext cx="6097314" cy="409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" marR="0" lvl="0" indent="-91440" algn="l" defTabSz="914400" rtl="0" eaLnBrk="1" fontAlgn="auto" latinLnBrk="0" hangingPunct="1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Tx/>
              <a:buFont typeface="Arial" pitchFamily="34" charset="0"/>
              <a:buChar char=" "/>
              <a:tabLst/>
              <a:defRPr/>
            </a:pP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srgbClr val="162F33">
                    <a:lumMod val="85000"/>
                    <a:lumOff val="15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Verksamhetsberättelse</a:t>
            </a:r>
          </a:p>
        </p:txBody>
      </p:sp>
    </p:spTree>
    <p:extLst>
      <p:ext uri="{BB962C8B-B14F-4D97-AF65-F5344CB8AC3E}">
        <p14:creationId xmlns:p14="http://schemas.microsoft.com/office/powerpoint/2010/main" val="922298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6FE0CA3-76A8-5448-37D2-DD554BC6B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xmlns="" id="{A3C2D99B-1C6A-AB1E-5BF4-37AF54A06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Årsredovisning</a:t>
            </a:r>
            <a:br>
              <a:rPr lang="sv-SE" dirty="0"/>
            </a:br>
            <a:r>
              <a:rPr lang="sv-SE" dirty="0"/>
              <a:t>Luleå Golf AB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xmlns="" id="{9E10A3CC-B0E6-736B-36E4-9084B840AD6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2025</a:t>
            </a:r>
          </a:p>
        </p:txBody>
      </p:sp>
      <p:sp>
        <p:nvSpPr>
          <p:cNvPr id="5" name="Platshållare för innehåll 3">
            <a:extLst>
              <a:ext uri="{FF2B5EF4-FFF2-40B4-BE49-F238E27FC236}">
                <a16:creationId xmlns:a16="http://schemas.microsoft.com/office/drawing/2014/main" xmlns="" id="{B8B74DE8-6C84-BAE9-820F-4EE1D2CF9FE2}"/>
              </a:ext>
            </a:extLst>
          </p:cNvPr>
          <p:cNvSpPr txBox="1">
            <a:spLocks/>
          </p:cNvSpPr>
          <p:nvPr/>
        </p:nvSpPr>
        <p:spPr>
          <a:xfrm>
            <a:off x="629359" y="1002687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32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8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b="1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Sammanfattning</a:t>
            </a:r>
          </a:p>
          <a:p>
            <a:pPr>
              <a:buFont typeface="Arial" pitchFamily="34" charset="0"/>
              <a:buChar char=" "/>
            </a:pPr>
            <a:endParaRPr lang="sv-SE" dirty="0"/>
          </a:p>
          <a:p>
            <a:pPr>
              <a:buFont typeface="Arial" pitchFamily="34" charset="0"/>
              <a:buChar char="•"/>
            </a:pPr>
            <a:r>
              <a:rPr lang="sv-SE" sz="2400" dirty="0"/>
              <a:t> Fortsätt kontroll på kostnaderna </a:t>
            </a:r>
            <a:endParaRPr lang="sv-SE" sz="2400" dirty="0">
              <a:ea typeface="Calibri Light"/>
              <a:cs typeface="Calibri Light"/>
            </a:endParaRPr>
          </a:p>
          <a:p>
            <a:pPr>
              <a:buFont typeface="Arial" pitchFamily="34" charset="0"/>
              <a:buChar char="•"/>
            </a:pPr>
            <a:r>
              <a:rPr lang="sv-SE" sz="2400" dirty="0"/>
              <a:t> Ökning av intäkter</a:t>
            </a:r>
            <a:endParaRPr lang="sv-SE" sz="2400" dirty="0">
              <a:ea typeface="Calibri Light"/>
              <a:cs typeface="Calibri Light"/>
            </a:endParaRPr>
          </a:p>
          <a:p>
            <a:pPr>
              <a:buFont typeface="Arial" pitchFamily="34" charset="0"/>
              <a:buChar char="•"/>
            </a:pPr>
            <a:r>
              <a:rPr lang="sv-SE" sz="2400" dirty="0">
                <a:ea typeface="Calibri Light"/>
                <a:cs typeface="Calibri Light"/>
              </a:rPr>
              <a:t> Positivt kassaflöde </a:t>
            </a:r>
          </a:p>
          <a:p>
            <a:pPr>
              <a:buFont typeface="Arial" pitchFamily="34" charset="0"/>
              <a:buChar char="•"/>
            </a:pPr>
            <a:r>
              <a:rPr lang="sv-SE" sz="2400" dirty="0">
                <a:ea typeface="Calibri Light"/>
                <a:cs typeface="Calibri Light"/>
              </a:rPr>
              <a:t> Stora investeringar utförda/planerade med egen kassa </a:t>
            </a:r>
          </a:p>
          <a:p>
            <a:pPr>
              <a:buFont typeface="Arial" pitchFamily="34" charset="0"/>
              <a:buChar char="•"/>
            </a:pPr>
            <a:r>
              <a:rPr lang="sv-SE" sz="2400" dirty="0">
                <a:ea typeface="Calibri Light"/>
                <a:cs typeface="Calibri Light"/>
              </a:rPr>
              <a:t> Positivt resultat </a:t>
            </a:r>
          </a:p>
          <a:p>
            <a:pPr>
              <a:buFont typeface="Arial" pitchFamily="34" charset="0"/>
              <a:buChar char="•"/>
            </a:pPr>
            <a:endParaRPr lang="sv-SE" sz="2400" dirty="0">
              <a:ea typeface="Calibri Light"/>
              <a:cs typeface="Calibri Light"/>
            </a:endParaRPr>
          </a:p>
          <a:p>
            <a:pPr>
              <a:buFont typeface="Arial" pitchFamily="34" charset="0"/>
              <a:buChar char="•"/>
            </a:pPr>
            <a:endParaRPr lang="sv-SE" sz="2400" dirty="0"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251321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600" dirty="0"/>
              <a:t>Verksamhetsplan</a:t>
            </a:r>
            <a:r>
              <a:rPr lang="sv-SE" dirty="0"/>
              <a:t> </a:t>
            </a:r>
            <a:r>
              <a:rPr lang="sv-SE" sz="2800" dirty="0"/>
              <a:t>uppföljning 2024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62000" y="761999"/>
            <a:ext cx="6671954" cy="5339255"/>
          </a:xfrm>
        </p:spPr>
        <p:txBody>
          <a:bodyPr>
            <a:normAutofit lnSpcReduction="10000"/>
          </a:bodyPr>
          <a:lstStyle/>
          <a:p>
            <a:r>
              <a:rPr lang="sv-SE" dirty="0"/>
              <a:t>Axplock 2024</a:t>
            </a:r>
          </a:p>
          <a:p>
            <a:endParaRPr lang="sv-SE" dirty="0"/>
          </a:p>
          <a:p>
            <a:pPr>
              <a:buFont typeface="Wingdings" panose="05000000000000000000" pitchFamily="2" charset="2"/>
              <a:buChar char="ü"/>
            </a:pPr>
            <a:r>
              <a:rPr lang="sv-SE" sz="2400" dirty="0"/>
              <a:t> Inköp av nya bolltvättar, bänkar och papperskorgar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v-SE" sz="2400" dirty="0"/>
              <a:t> Nya banguider via </a:t>
            </a:r>
            <a:r>
              <a:rPr lang="sv-SE" sz="2400" dirty="0" err="1"/>
              <a:t>Caddy</a:t>
            </a:r>
            <a:r>
              <a:rPr lang="sv-SE" sz="2400" dirty="0"/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v-SE" sz="2400" dirty="0"/>
              <a:t> Tvingande betalning vid greenfee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v-SE" sz="2400" dirty="0"/>
              <a:t> Ombyggnad området mellan Renen 3/Björnen 1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v-SE" sz="2400" dirty="0"/>
              <a:t> Etablering av nytt övningsområde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v-SE" sz="2400" dirty="0"/>
              <a:t> Sandning och </a:t>
            </a:r>
            <a:r>
              <a:rPr lang="sv-SE" sz="2400" dirty="0" err="1"/>
              <a:t>dressning</a:t>
            </a:r>
            <a:r>
              <a:rPr lang="sv-SE" sz="2400" dirty="0"/>
              <a:t> av fairways (ca 600 tkr)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v-SE" sz="2400" dirty="0"/>
              <a:t> Förbättringar av nät mellan </a:t>
            </a:r>
            <a:r>
              <a:rPr lang="sv-SE" sz="2400" dirty="0" err="1"/>
              <a:t>range</a:t>
            </a:r>
            <a:r>
              <a:rPr lang="sv-SE" sz="2400" dirty="0"/>
              <a:t> och parkering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v-SE" sz="2400" dirty="0"/>
              <a:t> Förberedande markarbete för el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v-SE" sz="2400" dirty="0"/>
              <a:t> Test robotgräsklippare Hermelinen 6</a:t>
            </a:r>
          </a:p>
          <a:p>
            <a:pPr>
              <a:buFontTx/>
              <a:buChar char="-"/>
            </a:pPr>
            <a:endParaRPr lang="sv-SE" dirty="0"/>
          </a:p>
          <a:p>
            <a:pPr>
              <a:buFontTx/>
              <a:buChar char="-"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17474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261403" y="542282"/>
            <a:ext cx="3615857" cy="1920240"/>
          </a:xfrm>
        </p:spPr>
        <p:txBody>
          <a:bodyPr/>
          <a:lstStyle/>
          <a:p>
            <a:r>
              <a:rPr lang="sv-SE" sz="3600" dirty="0"/>
              <a:t>Verksamhetsplan</a:t>
            </a:r>
            <a:r>
              <a:rPr lang="sv-SE" dirty="0"/>
              <a:t> </a:t>
            </a:r>
            <a:r>
              <a:rPr lang="sv-SE" sz="2800" b="0" dirty="0"/>
              <a:t>uppföljning </a:t>
            </a:r>
            <a:r>
              <a:rPr lang="sv-SE" sz="2800" dirty="0"/>
              <a:t>2025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01566" y="951186"/>
            <a:ext cx="7228489" cy="457200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sv-SE" dirty="0"/>
              <a:t>Axplock 2025</a:t>
            </a:r>
          </a:p>
          <a:p>
            <a:endParaRPr lang="sv-SE" dirty="0"/>
          </a:p>
          <a:p>
            <a:pPr>
              <a:buFont typeface="Wingdings" panose="05000000000000000000" pitchFamily="2" charset="2"/>
              <a:buChar char="ü"/>
            </a:pPr>
            <a:r>
              <a:rPr lang="sv-SE" sz="2400" dirty="0"/>
              <a:t> Finish och spelbarhet hela säsongen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v-SE" sz="2400" dirty="0"/>
              <a:t> Planering  och genomförande av 70-årsfirande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v-SE" sz="2400" dirty="0"/>
              <a:t> Fortsatt utveckling av Björnen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v-SE" sz="2400" dirty="0"/>
              <a:t> Renovering av klubbhuset: Entré, reception/kansli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v-SE" sz="2400" dirty="0"/>
              <a:t> Nystart av </a:t>
            </a:r>
            <a:r>
              <a:rPr lang="sv-SE" sz="2400" dirty="0" err="1"/>
              <a:t>golfvärdar</a:t>
            </a:r>
            <a:r>
              <a:rPr lang="sv-SE" sz="2400" dirty="0"/>
              <a:t>/starters 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v-SE" sz="2400" dirty="0"/>
              <a:t> Markarbete Renen/Hermelinen inför robotar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v-SE" sz="2400" dirty="0" err="1"/>
              <a:t>Omasfaltering</a:t>
            </a:r>
            <a:r>
              <a:rPr lang="sv-SE" sz="2400" dirty="0"/>
              <a:t> av infartsvägen samt runt klubbhuset  </a:t>
            </a:r>
            <a:endParaRPr lang="sv-SE" sz="2400" dirty="0">
              <a:ea typeface="Calibri Light"/>
              <a:cs typeface="Calibri Light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sv-SE" sz="2400" dirty="0"/>
              <a:t> Fullskalig lansering av robotgräsklippare </a:t>
            </a:r>
            <a:endParaRPr lang="sv-SE" sz="2400" dirty="0">
              <a:ea typeface="Calibri Light"/>
              <a:cs typeface="Calibri Light"/>
            </a:endParaRPr>
          </a:p>
          <a:p>
            <a:pPr>
              <a:buFontTx/>
              <a:buChar char="-"/>
            </a:pPr>
            <a:endParaRPr lang="sv-SE" dirty="0"/>
          </a:p>
          <a:p>
            <a:pPr>
              <a:buFontTx/>
              <a:buChar char="-"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48247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8A190DA-64FA-EA1B-A866-6592A19D8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xmlns="" id="{4B7F2662-6A0F-DD6D-33A2-4037C719E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600" dirty="0"/>
              <a:t>Verksamhetsplan</a:t>
            </a:r>
            <a:r>
              <a:rPr lang="sv-SE" dirty="0"/>
              <a:t> </a:t>
            </a:r>
            <a:r>
              <a:rPr lang="sv-SE" sz="2800" dirty="0"/>
              <a:t>aktiviteter 2026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xmlns="" id="{52B67BA7-5ECB-CE14-410C-D037DF1A8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919" y="762000"/>
            <a:ext cx="6168081" cy="523102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Planerat 2026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400" dirty="0"/>
              <a:t> Full drift robotgräsklippare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400" dirty="0">
                <a:ea typeface="Calibri Light"/>
                <a:cs typeface="Calibri Light"/>
              </a:rPr>
              <a:t>Inköp av nya maskiner 1,2 miljoner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400" dirty="0">
                <a:ea typeface="Calibri Light"/>
                <a:cs typeface="Calibri Light"/>
              </a:rPr>
              <a:t>Utjämning av ruffen Renen</a:t>
            </a:r>
            <a:endParaRPr lang="sv-SE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2400" dirty="0"/>
              <a:t> Nya toaletter till banan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400" dirty="0"/>
              <a:t> Fortsättning asfaltering - anläggning </a:t>
            </a:r>
            <a:endParaRPr lang="sv-SE" sz="2400" dirty="0">
              <a:ea typeface="Calibri Light"/>
              <a:cs typeface="Calibri Ligh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v-SE" sz="2400" dirty="0"/>
              <a:t>Översyn rangen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400" dirty="0">
                <a:ea typeface="Calibri Light"/>
                <a:cs typeface="Calibri Light"/>
              </a:rPr>
              <a:t>Ökat tävlingsgrupp till 4 personer </a:t>
            </a:r>
            <a:endParaRPr lang="sv-SE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2400" dirty="0">
                <a:ea typeface="Calibri Light"/>
                <a:cs typeface="Calibri Light"/>
              </a:rPr>
              <a:t>Fokus på </a:t>
            </a:r>
            <a:r>
              <a:rPr lang="sv-SE" sz="2400" dirty="0" err="1">
                <a:ea typeface="Calibri Light"/>
                <a:cs typeface="Calibri Light"/>
              </a:rPr>
              <a:t>tees</a:t>
            </a:r>
            <a:r>
              <a:rPr lang="sv-SE" sz="2400" dirty="0">
                <a:ea typeface="Calibri Light"/>
                <a:cs typeface="Calibri Light"/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400" dirty="0"/>
              <a:t>Ny </a:t>
            </a:r>
            <a:r>
              <a:rPr lang="sv-SE" sz="2400" dirty="0" err="1"/>
              <a:t>medlemsapp</a:t>
            </a:r>
            <a:endParaRPr lang="sv-SE" sz="2400" dirty="0"/>
          </a:p>
          <a:p>
            <a:pPr marL="0" indent="0">
              <a:buNone/>
            </a:pPr>
            <a:endParaRPr lang="sv-SE" sz="2400" dirty="0">
              <a:ea typeface="Calibri Light"/>
              <a:cs typeface="Calibri Light"/>
            </a:endParaRPr>
          </a:p>
          <a:p>
            <a:pPr>
              <a:buFont typeface="Wingdings" panose="05000000000000000000" pitchFamily="2" charset="2"/>
              <a:buChar char="Ø"/>
            </a:pPr>
            <a:endParaRPr lang="sv-SE" sz="2400" dirty="0">
              <a:ea typeface="Calibri Light"/>
              <a:cs typeface="Calibri Light"/>
            </a:endParaRPr>
          </a:p>
          <a:p>
            <a:pPr>
              <a:buFontTx/>
              <a:buChar char="-"/>
            </a:pPr>
            <a:endParaRPr lang="sv-SE" sz="2400" dirty="0"/>
          </a:p>
          <a:p>
            <a:pPr>
              <a:buFontTx/>
              <a:buChar char="-"/>
            </a:pPr>
            <a:endParaRPr lang="sv-SE" sz="2400" dirty="0"/>
          </a:p>
          <a:p>
            <a:pPr>
              <a:buFontTx/>
              <a:buChar char="-"/>
            </a:pPr>
            <a:endParaRPr lang="sv-SE" sz="2400" dirty="0"/>
          </a:p>
          <a:p>
            <a:pPr>
              <a:buFontTx/>
              <a:buChar char="-"/>
            </a:pPr>
            <a:endParaRPr lang="sv-SE" sz="2400" dirty="0">
              <a:ea typeface="Calibri Light" panose="020F0302020204030204"/>
              <a:cs typeface="Calibri Light" panose="020F0302020204030204"/>
            </a:endParaRPr>
          </a:p>
          <a:p>
            <a:pPr>
              <a:buFontTx/>
              <a:buChar char="-"/>
            </a:pPr>
            <a:endParaRPr lang="sv-SE" dirty="0"/>
          </a:p>
          <a:p>
            <a:pPr>
              <a:buFontTx/>
              <a:buChar char="-"/>
            </a:pPr>
            <a:endParaRPr lang="sv-SE" dirty="0">
              <a:ea typeface="Calibri Light" panose="020F0302020204030204"/>
              <a:cs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30536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xmlns="" id="{F99358EF-7EDB-5EA5-4806-677BAA7D1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>
                <a:solidFill>
                  <a:schemeClr val="tx1"/>
                </a:solidFill>
              </a:rPr>
              <a:t>Ny medlemsapp</a:t>
            </a:r>
          </a:p>
        </p:txBody>
      </p:sp>
      <p:graphicFrame>
        <p:nvGraphicFramePr>
          <p:cNvPr id="12" name="Platshållare för innehåll 2">
            <a:extLst>
              <a:ext uri="{FF2B5EF4-FFF2-40B4-BE49-F238E27FC236}">
                <a16:creationId xmlns:a16="http://schemas.microsoft.com/office/drawing/2014/main" xmlns="" id="{8C680853-2721-AF74-7BC7-4A2D5F44A2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5640280"/>
              </p:ext>
              <p:ext uri="{E7BDC344-281C-4309-B0C6-D0EE65EED2A8}">
                <p202:designPr xmlns:p202="http://schemas.microsoft.com/office/powerpoint/2020/02/main" xmlns="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GraphicFramePr>
        <p:xfrm>
          <a:off x="676656" y="2011680"/>
          <a:ext cx="11328785" cy="37661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ruta 3">
            <a:extLst>
              <a:ext uri="{FF2B5EF4-FFF2-40B4-BE49-F238E27FC236}">
                <a16:creationId xmlns:a16="http://schemas.microsoft.com/office/drawing/2014/main" xmlns="" id="{48972CC8-2635-AEA4-55E6-8C3A90DDF736}"/>
              </a:ext>
            </a:extLst>
          </p:cNvPr>
          <p:cNvSpPr txBox="1"/>
          <p:nvPr/>
        </p:nvSpPr>
        <p:spPr>
          <a:xfrm>
            <a:off x="676656" y="2945944"/>
            <a:ext cx="60960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sz="2800" b="1" noProof="0" dirty="0"/>
              <a:t>Boka och registrera i samma </a:t>
            </a:r>
            <a:r>
              <a:rPr lang="sv-SE" sz="2800" b="1" noProof="0" dirty="0" err="1"/>
              <a:t>app</a:t>
            </a:r>
            <a:endParaRPr lang="sv-SE" sz="2800" b="1" noProof="0" dirty="0"/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sz="2800" b="1" noProof="0" dirty="0"/>
              <a:t>Inbyggd banguide med </a:t>
            </a:r>
            <a:r>
              <a:rPr lang="sv-SE" sz="2800" b="1" noProof="0" dirty="0" err="1"/>
              <a:t>gps</a:t>
            </a:r>
            <a:endParaRPr lang="sv-SE" sz="2800" b="1" noProof="0" dirty="0"/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sz="2800" b="1" noProof="0" dirty="0"/>
              <a:t>Ta del av nyheter och information från        Luleå GK i realtid med notiser</a:t>
            </a: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sz="2800" b="1" noProof="0" dirty="0"/>
              <a:t>Ersätter Min Golf och Game Book*</a:t>
            </a: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sz="2800" b="1" noProof="0" dirty="0"/>
              <a:t>Kostnadsfritt för medlemmar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xmlns="" id="{065E67C9-20D9-7F96-BC78-1CEA152F7924}"/>
              </a:ext>
            </a:extLst>
          </p:cNvPr>
          <p:cNvSpPr txBox="1"/>
          <p:nvPr/>
        </p:nvSpPr>
        <p:spPr>
          <a:xfrm>
            <a:off x="6903308" y="2945944"/>
            <a:ext cx="60960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sz="2800" noProof="0" dirty="0"/>
              <a:t>Bro Hof Slott GC</a:t>
            </a:r>
          </a:p>
          <a:p>
            <a:pPr marL="457200" lvl="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sz="2800" noProof="0" dirty="0"/>
              <a:t>Ullna Golf &amp; CC</a:t>
            </a:r>
          </a:p>
          <a:p>
            <a:pPr marL="457200" lvl="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sz="2800" noProof="0" dirty="0"/>
              <a:t>Djursholms GK</a:t>
            </a:r>
          </a:p>
          <a:p>
            <a:pPr marL="457200" lvl="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sz="2800" noProof="0" dirty="0"/>
              <a:t>Sundsvalls GK</a:t>
            </a:r>
          </a:p>
          <a:p>
            <a:pPr marL="457200" lvl="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sz="2800" noProof="0" dirty="0"/>
              <a:t>Veckefjärdens GC</a:t>
            </a:r>
          </a:p>
        </p:txBody>
      </p:sp>
    </p:spTree>
    <p:extLst>
      <p:ext uri="{BB962C8B-B14F-4D97-AF65-F5344CB8AC3E}">
        <p14:creationId xmlns:p14="http://schemas.microsoft.com/office/powerpoint/2010/main" val="18764958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xmlns="" id="{82DCF444-988D-F4CC-EA9B-C9AF6349A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Loialcard</a:t>
            </a:r>
            <a:endParaRPr lang="sv-SE" dirty="0"/>
          </a:p>
        </p:txBody>
      </p:sp>
      <p:pic>
        <p:nvPicPr>
          <p:cNvPr id="6" name="Platshållare för innehåll 5" descr="En bild som visar text, skärmbild, Teckensnitt&#10;&#10;AI-genererat innehåll kan vara felaktigt.">
            <a:extLst>
              <a:ext uri="{FF2B5EF4-FFF2-40B4-BE49-F238E27FC236}">
                <a16:creationId xmlns:a16="http://schemas.microsoft.com/office/drawing/2014/main" xmlns="" id="{451F8B59-A900-A509-AD19-0913F3738A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16692"/>
            <a:ext cx="7622956" cy="5599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8501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2026 - 2030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Framtida investeringar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xmlns="" id="{9557E243-5AE6-71CE-C48B-A0DDC68FF7AE}"/>
              </a:ext>
            </a:extLst>
          </p:cNvPr>
          <p:cNvSpPr txBox="1"/>
          <p:nvPr/>
        </p:nvSpPr>
        <p:spPr>
          <a:xfrm>
            <a:off x="881940" y="1707713"/>
            <a:ext cx="5994341" cy="425417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91440" marR="0" lvl="0" indent="-91440" algn="l" defTabSz="914400" rtl="0" eaLnBrk="1" fontAlgn="auto" latinLnBrk="0" hangingPunct="1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srgbClr val="162F33">
                    <a:lumMod val="85000"/>
                    <a:lumOff val="15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Ombyggnad shop/</a:t>
            </a:r>
            <a:r>
              <a:rPr kumimoji="0" lang="sv-SE" sz="2400" b="1" i="0" u="none" strike="noStrike" kern="1200" cap="none" spc="0" normalizeH="0" baseline="0" noProof="0" err="1">
                <a:ln>
                  <a:noFill/>
                </a:ln>
                <a:solidFill>
                  <a:srgbClr val="162F33">
                    <a:lumMod val="85000"/>
                    <a:lumOff val="15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range</a:t>
            </a:r>
            <a:endParaRPr kumimoji="0" lang="sv-SE" sz="2400" b="1" i="0" u="none" strike="noStrike" kern="1200" cap="none" spc="0" normalizeH="0" baseline="0" noProof="0">
              <a:ln>
                <a:noFill/>
              </a:ln>
              <a:solidFill>
                <a:srgbClr val="162F33">
                  <a:lumMod val="85000"/>
                  <a:lumOff val="15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sv-SE" sz="2400" b="1" dirty="0">
                <a:solidFill>
                  <a:srgbClr val="162F33">
                    <a:lumMod val="85000"/>
                    <a:lumOff val="15000"/>
                  </a:srgbClr>
                </a:solidFill>
                <a:latin typeface="Calibri Light" panose="020F0302020204030204"/>
              </a:rPr>
              <a:t>Maskinpark</a:t>
            </a:r>
          </a:p>
          <a:p>
            <a:pPr marL="91440" indent="-91440">
              <a:lnSpc>
                <a:spcPct val="85000"/>
              </a:lnSpc>
              <a:spcBef>
                <a:spcPts val="1300"/>
              </a:spcBef>
              <a:buFont typeface="Wingdings" panose="05000000000000000000" pitchFamily="2" charset="2"/>
              <a:buChar char="Ø"/>
              <a:defRPr/>
            </a:pPr>
            <a:r>
              <a:rPr lang="sv-SE" sz="2400" b="1">
                <a:solidFill>
                  <a:srgbClr val="162F33">
                    <a:lumMod val="85000"/>
                    <a:lumOff val="15000"/>
                  </a:srgbClr>
                </a:solidFill>
                <a:latin typeface="Calibri Light" panose="020F0302020204030204"/>
                <a:ea typeface="Calibri Light" panose="020F0302020204030204"/>
                <a:cs typeface="Calibri Light" panose="020F0302020204030204"/>
              </a:rPr>
              <a:t>Alsfaltering parkering</a:t>
            </a:r>
            <a:endParaRPr lang="sv-SE" sz="2400" b="1" dirty="0">
              <a:solidFill>
                <a:srgbClr val="162F33">
                  <a:lumMod val="85000"/>
                  <a:lumOff val="15000"/>
                </a:srgbClr>
              </a:solidFill>
              <a:latin typeface="Calibri Light" panose="020F0302020204030204"/>
              <a:ea typeface="Calibri Light" panose="020F0302020204030204"/>
              <a:cs typeface="Calibri Light" panose="020F0302020204030204"/>
            </a:endParaRPr>
          </a:p>
          <a:p>
            <a:pPr marL="91440" indent="-91440">
              <a:lnSpc>
                <a:spcPct val="85000"/>
              </a:lnSpc>
              <a:spcBef>
                <a:spcPts val="1300"/>
              </a:spcBef>
              <a:buFont typeface="Wingdings" panose="05000000000000000000" pitchFamily="2" charset="2"/>
              <a:buChar char="Ø"/>
              <a:defRPr/>
            </a:pPr>
            <a:r>
              <a:rPr lang="sv-SE" sz="2400" b="1">
                <a:solidFill>
                  <a:srgbClr val="162F33">
                    <a:lumMod val="85000"/>
                    <a:lumOff val="15000"/>
                  </a:srgbClr>
                </a:solidFill>
                <a:latin typeface="Calibri Light" panose="020F0302020204030204"/>
                <a:ea typeface="Calibri Light" panose="020F0302020204030204"/>
                <a:cs typeface="Calibri Light" panose="020F0302020204030204"/>
              </a:rPr>
              <a:t>Aslfaltering gångvägar på banan </a:t>
            </a:r>
            <a:endParaRPr lang="sv-SE" sz="2400" b="1" i="0" u="none" strike="noStrike" kern="1200" cap="none" spc="0" normalizeH="0" baseline="0" noProof="0" dirty="0">
              <a:ln>
                <a:noFill/>
              </a:ln>
              <a:solidFill>
                <a:srgbClr val="162F33">
                  <a:lumMod val="85000"/>
                  <a:lumOff val="15000"/>
                </a:srgbClr>
              </a:solidFill>
              <a:effectLst/>
              <a:uLnTx/>
              <a:uFillTx/>
              <a:latin typeface="Calibri Light" panose="020F0302020204030204"/>
              <a:ea typeface="Calibri Light" panose="020F0302020204030204"/>
              <a:cs typeface="Calibri Light" panose="020F0302020204030204"/>
            </a:endParaRPr>
          </a:p>
          <a:p>
            <a:pPr marL="91440" indent="-91440">
              <a:lnSpc>
                <a:spcPct val="85000"/>
              </a:lnSpc>
              <a:spcBef>
                <a:spcPts val="1300"/>
              </a:spcBef>
              <a:buFont typeface="Wingdings" panose="05000000000000000000" pitchFamily="2" charset="2"/>
              <a:buChar char="Ø"/>
              <a:defRPr/>
            </a:pPr>
            <a:r>
              <a:rPr lang="sv-SE" sz="2400" b="1">
                <a:solidFill>
                  <a:srgbClr val="162F33">
                    <a:lumMod val="85000"/>
                    <a:lumOff val="15000"/>
                  </a:srgbClr>
                </a:solidFill>
                <a:latin typeface="Calibri Light" panose="020F0302020204030204"/>
                <a:ea typeface="Calibri Light" panose="020F0302020204030204"/>
                <a:cs typeface="Calibri Light" panose="020F0302020204030204"/>
              </a:rPr>
              <a:t>Rivning av vita sten huset </a:t>
            </a:r>
            <a:endParaRPr lang="sv-SE" sz="2400" b="1" dirty="0">
              <a:solidFill>
                <a:srgbClr val="162F33">
                  <a:lumMod val="85000"/>
                  <a:lumOff val="15000"/>
                </a:srgbClr>
              </a:solidFill>
              <a:latin typeface="Calibri Light" panose="020F0302020204030204"/>
              <a:ea typeface="Calibri Light" panose="020F0302020204030204"/>
              <a:cs typeface="Calibri Light" panose="020F0302020204030204"/>
            </a:endParaRPr>
          </a:p>
          <a:p>
            <a:pPr marL="91440" indent="-91440">
              <a:lnSpc>
                <a:spcPct val="85000"/>
              </a:lnSpc>
              <a:spcBef>
                <a:spcPts val="1300"/>
              </a:spcBef>
              <a:buFont typeface="Wingdings" panose="05000000000000000000" pitchFamily="2" charset="2"/>
              <a:buChar char="Ø"/>
              <a:defRPr/>
            </a:pPr>
            <a:r>
              <a:rPr lang="sv-SE" sz="2400" b="1">
                <a:solidFill>
                  <a:srgbClr val="162F33">
                    <a:lumMod val="85000"/>
                    <a:lumOff val="15000"/>
                  </a:srgbClr>
                </a:solidFill>
                <a:latin typeface="Calibri Light" panose="020F0302020204030204"/>
                <a:ea typeface="Calibri Light" panose="020F0302020204030204"/>
                <a:cs typeface="Calibri Light" panose="020F0302020204030204"/>
              </a:rPr>
              <a:t>Bygga nya förvarings möjligheter </a:t>
            </a:r>
            <a:endParaRPr lang="sv-SE" sz="2400" b="1" dirty="0">
              <a:solidFill>
                <a:srgbClr val="162F33">
                  <a:lumMod val="85000"/>
                  <a:lumOff val="15000"/>
                </a:srgbClr>
              </a:solidFill>
              <a:latin typeface="Calibri Light" panose="020F0302020204030204"/>
              <a:ea typeface="Calibri Light" panose="020F0302020204030204"/>
              <a:cs typeface="Calibri Light" panose="020F0302020204030204"/>
            </a:endParaRPr>
          </a:p>
          <a:p>
            <a:pPr marL="91440" indent="-91440">
              <a:lnSpc>
                <a:spcPct val="85000"/>
              </a:lnSpc>
              <a:spcBef>
                <a:spcPts val="1300"/>
              </a:spcBef>
              <a:buFont typeface="Wingdings" panose="05000000000000000000" pitchFamily="2" charset="2"/>
              <a:buChar char="Ø"/>
              <a:defRPr/>
            </a:pPr>
            <a:r>
              <a:rPr lang="sv-SE" sz="2400" b="1">
                <a:solidFill>
                  <a:srgbClr val="162F33">
                    <a:lumMod val="85000"/>
                    <a:lumOff val="15000"/>
                  </a:srgbClr>
                </a:solidFill>
                <a:latin typeface="Calibri Light" panose="020F0302020204030204"/>
                <a:ea typeface="Calibri Light" panose="020F0302020204030204"/>
                <a:cs typeface="Calibri Light" panose="020F0302020204030204"/>
              </a:rPr>
              <a:t>Golfbils garage </a:t>
            </a:r>
            <a:endParaRPr lang="sv-SE" sz="2400" b="1" dirty="0">
              <a:solidFill>
                <a:srgbClr val="162F33">
                  <a:lumMod val="85000"/>
                  <a:lumOff val="15000"/>
                </a:srgbClr>
              </a:solidFill>
              <a:latin typeface="Calibri Light" panose="020F0302020204030204"/>
              <a:ea typeface="Calibri Light" panose="020F0302020204030204"/>
              <a:cs typeface="Calibri Light" panose="020F0302020204030204"/>
            </a:endParaRPr>
          </a:p>
          <a:p>
            <a:pPr marL="91440" indent="-91440">
              <a:lnSpc>
                <a:spcPct val="85000"/>
              </a:lnSpc>
              <a:spcBef>
                <a:spcPts val="1300"/>
              </a:spcBef>
              <a:buFont typeface="Wingdings" panose="05000000000000000000" pitchFamily="2" charset="2"/>
              <a:buChar char="Ø"/>
              <a:defRPr/>
            </a:pPr>
            <a:r>
              <a:rPr lang="sv-SE" sz="2400" b="1">
                <a:solidFill>
                  <a:srgbClr val="162F33">
                    <a:lumMod val="85000"/>
                    <a:lumOff val="15000"/>
                  </a:srgbClr>
                </a:solidFill>
                <a:latin typeface="Calibri Light" panose="020F0302020204030204"/>
                <a:ea typeface="Calibri Light" panose="020F0302020204030204"/>
                <a:cs typeface="Calibri Light" panose="020F0302020204030204"/>
              </a:rPr>
              <a:t>Ombyggnad av tees </a:t>
            </a:r>
            <a:endParaRPr lang="sv-SE" sz="2400" b="1" dirty="0">
              <a:solidFill>
                <a:srgbClr val="162F33">
                  <a:lumMod val="85000"/>
                  <a:lumOff val="15000"/>
                </a:srgbClr>
              </a:solidFill>
              <a:latin typeface="Calibri Light" panose="020F0302020204030204"/>
              <a:ea typeface="Calibri Light" panose="020F0302020204030204"/>
              <a:cs typeface="Calibri Light" panose="020F0302020204030204"/>
            </a:endParaRPr>
          </a:p>
          <a:p>
            <a:pPr marL="91440" indent="-91440">
              <a:lnSpc>
                <a:spcPct val="85000"/>
              </a:lnSpc>
              <a:spcBef>
                <a:spcPts val="1300"/>
              </a:spcBef>
              <a:buFont typeface="Wingdings" panose="05000000000000000000" pitchFamily="2" charset="2"/>
              <a:buChar char="Ø"/>
              <a:defRPr/>
            </a:pPr>
            <a:endParaRPr lang="sv-SE" sz="2400" b="1" dirty="0">
              <a:solidFill>
                <a:srgbClr val="162F33">
                  <a:lumMod val="85000"/>
                  <a:lumOff val="15000"/>
                </a:srgbClr>
              </a:solidFill>
              <a:latin typeface="Calibri Light" panose="020F0302020204030204"/>
              <a:ea typeface="Calibri Light" panose="020F0302020204030204"/>
              <a:cs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67887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xmlns="" id="{A4B16BD4-BCAF-6E0C-608B-409C33832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ea typeface="Calibri Light"/>
                <a:cs typeface="Calibri Light"/>
              </a:rPr>
              <a:t>Medlems-undersökningen 2025 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xmlns="" id="{9502658B-781C-D82C-8430-1B1EE44EC8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sv-SE" dirty="0">
                <a:ea typeface="Calibri Light"/>
                <a:cs typeface="Calibri Light"/>
              </a:rPr>
              <a:t>Dem 5 viktigaste punkter som klubben har fått fram tillsammans med förbundet </a:t>
            </a:r>
          </a:p>
          <a:p>
            <a:pPr marL="0" indent="0">
              <a:buNone/>
            </a:pPr>
            <a:endParaRPr lang="sv-SE" dirty="0">
              <a:ea typeface="Calibri Light"/>
              <a:cs typeface="Calibri Light"/>
            </a:endParaRPr>
          </a:p>
          <a:p>
            <a:pPr>
              <a:buFont typeface="Calibri" pitchFamily="34" charset="0"/>
              <a:buChar char="-"/>
            </a:pPr>
            <a:r>
              <a:rPr lang="sv-SE" sz="2400" dirty="0">
                <a:ea typeface="Calibri Light"/>
                <a:cs typeface="Calibri Light"/>
              </a:rPr>
              <a:t> Förbättring av </a:t>
            </a:r>
            <a:r>
              <a:rPr lang="sv-SE" sz="2400" dirty="0" err="1">
                <a:ea typeface="Calibri Light"/>
                <a:cs typeface="Calibri Light"/>
              </a:rPr>
              <a:t>tees</a:t>
            </a:r>
            <a:r>
              <a:rPr lang="sv-SE" sz="2400" dirty="0">
                <a:ea typeface="Calibri Light"/>
                <a:cs typeface="Calibri Light"/>
              </a:rPr>
              <a:t> </a:t>
            </a:r>
          </a:p>
          <a:p>
            <a:pPr>
              <a:buFont typeface="Calibri" pitchFamily="34" charset="0"/>
              <a:buChar char="-"/>
            </a:pPr>
            <a:r>
              <a:rPr lang="sv-SE" sz="2400" dirty="0">
                <a:ea typeface="Calibri Light"/>
                <a:cs typeface="Calibri Light"/>
              </a:rPr>
              <a:t> Öppenhet och transparens från ledning </a:t>
            </a:r>
          </a:p>
          <a:p>
            <a:pPr>
              <a:buFont typeface="Calibri" pitchFamily="34" charset="0"/>
              <a:buChar char="-"/>
            </a:pPr>
            <a:r>
              <a:rPr lang="sv-SE" sz="2400" dirty="0">
                <a:ea typeface="Calibri Light"/>
                <a:cs typeface="Calibri Light"/>
              </a:rPr>
              <a:t> Targets på rangen (framtida teknologi) </a:t>
            </a:r>
          </a:p>
          <a:p>
            <a:pPr>
              <a:buFont typeface="Calibri" pitchFamily="34" charset="0"/>
              <a:buChar char="-"/>
            </a:pPr>
            <a:r>
              <a:rPr lang="sv-SE" sz="2400" dirty="0">
                <a:ea typeface="Calibri Light"/>
                <a:cs typeface="Calibri Light"/>
              </a:rPr>
              <a:t> Speltempo</a:t>
            </a:r>
          </a:p>
          <a:p>
            <a:pPr>
              <a:buFont typeface="Calibri" pitchFamily="34" charset="0"/>
              <a:buChar char="-"/>
            </a:pPr>
            <a:r>
              <a:rPr lang="sv-SE" sz="2400" dirty="0">
                <a:ea typeface="Calibri Light"/>
                <a:cs typeface="Calibri Light"/>
              </a:rPr>
              <a:t> Tillgänglighet till tee </a:t>
            </a:r>
            <a:r>
              <a:rPr lang="sv-SE" sz="2400" dirty="0" err="1">
                <a:ea typeface="Calibri Light"/>
                <a:cs typeface="Calibri Light"/>
              </a:rPr>
              <a:t>times</a:t>
            </a:r>
            <a:r>
              <a:rPr lang="sv-SE" sz="2400" dirty="0">
                <a:ea typeface="Calibri Light"/>
                <a:cs typeface="Calibri Light"/>
              </a:rPr>
              <a:t> </a:t>
            </a:r>
          </a:p>
          <a:p>
            <a:pPr marL="0" indent="0">
              <a:buNone/>
            </a:pPr>
            <a:endParaRPr lang="sv-SE" dirty="0"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6895164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xmlns="" id="{4C94D360-766F-CB2B-6A67-12EA88740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07 	Revisorernas berättelse</a:t>
            </a:r>
          </a:p>
        </p:txBody>
      </p:sp>
      <p:pic>
        <p:nvPicPr>
          <p:cNvPr id="6" name="Platshållare för bild 5" descr="Närbild av person som målar">
            <a:extLst>
              <a:ext uri="{FF2B5EF4-FFF2-40B4-BE49-F238E27FC236}">
                <a16:creationId xmlns:a16="http://schemas.microsoft.com/office/drawing/2014/main" xmlns="" id="{5466B03A-F228-E1F2-CA0B-8BEFAB5CB8A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3" b="1876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7283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02AFF79-D5CC-4A32-704A-9FFE8F80D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B7AE8F01-EB96-E931-304E-654FA2C40B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4572000"/>
            <a:ext cx="121920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xmlns="" id="{D70C9F1F-5D35-038D-7927-CDCD925A7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772508"/>
            <a:ext cx="10772775" cy="1658198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rgbClr val="FFFFFF"/>
                </a:solidFill>
              </a:rPr>
              <a:t>Agenda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xmlns="" id="{450A8D37-E7CB-F3CE-88E7-624954440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9621" y="5089470"/>
            <a:ext cx="1091279" cy="1341236"/>
          </a:xfrm>
          <a:prstGeom prst="rect">
            <a:avLst/>
          </a:prstGeom>
        </p:spPr>
      </p:pic>
      <p:graphicFrame>
        <p:nvGraphicFramePr>
          <p:cNvPr id="8" name="Platshållare för innehåll 4">
            <a:extLst>
              <a:ext uri="{FF2B5EF4-FFF2-40B4-BE49-F238E27FC236}">
                <a16:creationId xmlns:a16="http://schemas.microsoft.com/office/drawing/2014/main" xmlns="" id="{B4ACE0A8-20C6-677A-8324-289003985C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1682194"/>
              </p:ext>
              <p:ext uri="{E7BDC344-281C-4309-B0C6-D0EE65EED2A8}">
                <p202:designPr xmlns:p202="http://schemas.microsoft.com/office/powerpoint/2020/02/main" xmlns="">
                  <p202:designTagLst>
                    <p202:designTag name="ARCH:1:CLS" val="StackedSequentialRowTable"/>
                  </p202:designTagLst>
                </p202:designPr>
              </p:ext>
            </p:extLst>
          </p:nvPr>
        </p:nvGraphicFramePr>
        <p:xfrm>
          <a:off x="1390608" y="1373844"/>
          <a:ext cx="9080986" cy="2367552"/>
        </p:xfrm>
        <a:graphic>
          <a:graphicData uri="http://schemas.openxmlformats.org/drawingml/2006/table">
            <a:tbl>
              <a:tblPr bandRow="1">
                <a:noFill/>
                <a:tableStyleId>{5C22544A-7EE6-4342-B048-85BDC9FD1C3A}</a:tableStyleId>
              </a:tblPr>
              <a:tblGrid>
                <a:gridCol w="1970157">
                  <a:extLst>
                    <a:ext uri="{9D8B030D-6E8A-4147-A177-3AD203B41FA5}">
                      <a16:colId xmlns:a16="http://schemas.microsoft.com/office/drawing/2014/main" xmlns="" val="2470460374"/>
                    </a:ext>
                  </a:extLst>
                </a:gridCol>
                <a:gridCol w="7110829">
                  <a:extLst>
                    <a:ext uri="{9D8B030D-6E8A-4147-A177-3AD203B41FA5}">
                      <a16:colId xmlns:a16="http://schemas.microsoft.com/office/drawing/2014/main" xmlns="" val="3027165353"/>
                    </a:ext>
                  </a:extLst>
                </a:gridCol>
              </a:tblGrid>
              <a:tr h="7002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2800" b="1" cap="none" spc="0" dirty="0">
                          <a:solidFill>
                            <a:schemeClr val="accent1"/>
                          </a:solidFill>
                        </a:rPr>
                        <a:t>08</a:t>
                      </a:r>
                    </a:p>
                  </a:txBody>
                  <a:tcPr marL="120272" marR="120272" marT="120272" marB="1202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v-SE" sz="1800" b="1" cap="none" spc="0" dirty="0">
                          <a:solidFill>
                            <a:schemeClr val="tx1"/>
                          </a:solidFill>
                        </a:rPr>
                        <a:t>a) Fastställande av resultat- och balansräkning Luleå GK</a:t>
                      </a:r>
                    </a:p>
                    <a:p>
                      <a:pPr algn="l">
                        <a:buNone/>
                      </a:pPr>
                      <a:r>
                        <a:rPr lang="sv-SE" sz="1800" b="1" cap="none" spc="0" dirty="0">
                          <a:solidFill>
                            <a:schemeClr val="tx1"/>
                          </a:solidFill>
                        </a:rPr>
                        <a:t>b) Direktiv till styrelsen inför bolagsstämman i Luleå Golf AB </a:t>
                      </a:r>
                    </a:p>
                  </a:txBody>
                  <a:tcPr marL="120272" marR="120272" marT="120272" marB="1202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80905651"/>
                  </a:ext>
                </a:extLst>
              </a:tr>
              <a:tr h="7002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2800" b="1" cap="none" spc="0" dirty="0">
                          <a:solidFill>
                            <a:schemeClr val="accent1"/>
                          </a:solidFill>
                        </a:rPr>
                        <a:t>09</a:t>
                      </a:r>
                    </a:p>
                  </a:txBody>
                  <a:tcPr marL="120272" marR="120272" marT="120272" marB="1202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AutoNum type="alphaLcParenR"/>
                      </a:pPr>
                      <a:r>
                        <a:rPr lang="sv-SE" sz="1800" b="1" cap="none" spc="0" dirty="0">
                          <a:solidFill>
                            <a:schemeClr val="tx1"/>
                          </a:solidFill>
                        </a:rPr>
                        <a:t>Fråga om ansvarsfrihet i Luleå Golfklubb </a:t>
                      </a:r>
                    </a:p>
                    <a:p>
                      <a:pPr marL="342900" indent="-342900" algn="l">
                        <a:buAutoNum type="alphaLcParenR"/>
                      </a:pPr>
                      <a:r>
                        <a:rPr lang="sv-SE" sz="1800" b="1" cap="none" spc="0" dirty="0">
                          <a:solidFill>
                            <a:schemeClr val="tx1"/>
                          </a:solidFill>
                        </a:rPr>
                        <a:t>Direktiv till styrelsen inför bolagsstämman i Luleå Golf AB</a:t>
                      </a:r>
                    </a:p>
                  </a:txBody>
                  <a:tcPr marL="120272" marR="120272" marT="120272" marB="1202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97784765"/>
                  </a:ext>
                </a:extLst>
              </a:tr>
              <a:tr h="7002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2800" b="1" cap="none" spc="0" dirty="0">
                          <a:solidFill>
                            <a:schemeClr val="accent1"/>
                          </a:solidFill>
                        </a:rPr>
                        <a:t>10</a:t>
                      </a:r>
                    </a:p>
                  </a:txBody>
                  <a:tcPr marL="120272" marR="120272" marT="120272" marB="1202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AutoNum type="alphaLcParenR"/>
                      </a:pPr>
                      <a:r>
                        <a:rPr lang="sv-SE" sz="1800" b="1" cap="none" spc="0" dirty="0">
                          <a:solidFill>
                            <a:schemeClr val="tx1"/>
                          </a:solidFill>
                        </a:rPr>
                        <a:t>Fastställande av medlemsavgifter och övriga avgifter i Luleå Golfklubb</a:t>
                      </a:r>
                    </a:p>
                    <a:p>
                      <a:pPr marL="342900" indent="-342900" algn="l">
                        <a:buAutoNum type="alphaLcParenR"/>
                      </a:pPr>
                      <a:r>
                        <a:rPr lang="sv-SE" sz="1800" b="1" cap="none" spc="0" dirty="0">
                          <a:solidFill>
                            <a:schemeClr val="tx1"/>
                          </a:solidFill>
                        </a:rPr>
                        <a:t>Fastställande av spelavgifter och övriga avgifter i Luleå Golf AB</a:t>
                      </a:r>
                    </a:p>
                  </a:txBody>
                  <a:tcPr marL="120272" marR="120272" marT="120272" marB="1202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655382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0601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xmlns="" id="{48364FA7-4C35-200C-2D0D-1AEA0A5FF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Luleå Golfklubb</a:t>
            </a:r>
            <a:br>
              <a:rPr lang="sv-SE" dirty="0"/>
            </a:br>
            <a:r>
              <a:rPr lang="sv-SE" dirty="0"/>
              <a:t>2026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xmlns="" id="{452B1D45-4B28-A8D8-42EA-76F7974E4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10 a	Medlemsavgifter</a:t>
            </a:r>
          </a:p>
          <a:p>
            <a:endParaRPr lang="sv-SE" dirty="0">
              <a:ea typeface="Calibri Light"/>
              <a:cs typeface="Calibri Light"/>
            </a:endParaRPr>
          </a:p>
          <a:p>
            <a:r>
              <a:rPr lang="sv-SE">
                <a:ea typeface="Calibri Light"/>
                <a:cs typeface="Calibri Light"/>
              </a:rPr>
              <a:t>Förslag är oförändrat avgifter </a:t>
            </a:r>
            <a:endParaRPr lang="sv-SE" dirty="0"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0721656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D9C69BB-BD5D-52F0-3524-8A6C3B467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xmlns="" id="{6FC7448C-A2C2-C696-7D63-27FD1331A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Luleå Golf AB</a:t>
            </a:r>
            <a:br>
              <a:rPr lang="sv-SE" dirty="0"/>
            </a:br>
            <a:r>
              <a:rPr lang="sv-SE" dirty="0"/>
              <a:t>2026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xmlns="" id="{3D74922A-59EA-AB72-3256-2F184EE812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10 b) Spelavgifter</a:t>
            </a:r>
          </a:p>
          <a:p>
            <a:endParaRPr lang="sv-SE" dirty="0">
              <a:ea typeface="Calibri Light"/>
              <a:cs typeface="Calibri Light"/>
            </a:endParaRPr>
          </a:p>
          <a:p>
            <a:r>
              <a:rPr lang="sv-SE" dirty="0">
                <a:ea typeface="Calibri Light"/>
                <a:cs typeface="Calibri Light"/>
              </a:rPr>
              <a:t>Förslag är en höjning med 300 kr för fullvärdiga medlemmar samt procentuellt samma höjning på övriga kategorier. </a:t>
            </a:r>
          </a:p>
        </p:txBody>
      </p:sp>
    </p:spTree>
    <p:extLst>
      <p:ext uri="{BB962C8B-B14F-4D97-AF65-F5344CB8AC3E}">
        <p14:creationId xmlns:p14="http://schemas.microsoft.com/office/powerpoint/2010/main" val="18732044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Budget Luleå Golfklubb 2026</a:t>
            </a:r>
            <a:br>
              <a:rPr lang="sv-SE" dirty="0"/>
            </a:br>
            <a:endParaRPr lang="sv-SE" dirty="0"/>
          </a:p>
        </p:txBody>
      </p:sp>
      <p:graphicFrame>
        <p:nvGraphicFramePr>
          <p:cNvPr id="4" name="Platshållare för innehåll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4993425"/>
              </p:ext>
            </p:extLst>
          </p:nvPr>
        </p:nvGraphicFramePr>
        <p:xfrm>
          <a:off x="657224" y="1428734"/>
          <a:ext cx="8617405" cy="519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60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113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b="1" dirty="0"/>
                        <a:t>Rörelseintäkter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Medlemsavgifter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2 900 000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Bidrag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10 000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Övriga intäkter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620 000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b="1" dirty="0"/>
                        <a:t>Summa intäkter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b="1" dirty="0"/>
                        <a:t>3 880 000</a:t>
                      </a:r>
                      <a:endParaRPr lang="sv-SE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>
                          <a:solidFill>
                            <a:schemeClr val="bg1"/>
                          </a:solidFill>
                        </a:rPr>
                        <a:t>Rörelsekostnader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Inköp varor/material/tjänster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500 000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Övriga externa kostnader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700 000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Personalkostnader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900 000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Avskrivningar av materiella anläggningar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800 000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b="1" dirty="0"/>
                        <a:t>Summa rörelsekostnader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1" dirty="0"/>
                        <a:t>2 </a:t>
                      </a:r>
                      <a:r>
                        <a:rPr lang="sv-SE" b="1" dirty="0"/>
                        <a:t>90</a:t>
                      </a:r>
                      <a:r>
                        <a:rPr lang="cs-CZ" b="1" dirty="0"/>
                        <a:t>0 000</a:t>
                      </a:r>
                      <a:endParaRPr lang="sv-SE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>
                          <a:solidFill>
                            <a:schemeClr val="bg1"/>
                          </a:solidFill>
                        </a:rPr>
                        <a:t>Rörelseresultat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Räntekostnader och liknande resultatposter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40 000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b="1" dirty="0"/>
                        <a:t>Budgeterat resultat före skatt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b="1" dirty="0"/>
                        <a:t>1 020 000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08724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Budget Luleå Golf AB 2026</a:t>
            </a:r>
            <a:br>
              <a:rPr lang="sv-SE" dirty="0"/>
            </a:br>
            <a:endParaRPr lang="sv-SE" dirty="0"/>
          </a:p>
        </p:txBody>
      </p:sp>
      <p:graphicFrame>
        <p:nvGraphicFramePr>
          <p:cNvPr id="4" name="Platshållare för innehåll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2674177"/>
              </p:ext>
            </p:extLst>
          </p:nvPr>
        </p:nvGraphicFramePr>
        <p:xfrm>
          <a:off x="657224" y="1428734"/>
          <a:ext cx="8617405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60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113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b="1" dirty="0"/>
                        <a:t>Rörelseintäkter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Spelavgifter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5 300 000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Övriga intäkter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5 300 000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b="1" dirty="0"/>
                        <a:t>Summa intäkter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b="1" dirty="0"/>
                        <a:t>10 600 000</a:t>
                      </a:r>
                      <a:endParaRPr lang="sv-SE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>
                          <a:solidFill>
                            <a:schemeClr val="bg1"/>
                          </a:solidFill>
                        </a:rPr>
                        <a:t>Rörelsekostnader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Inköp varor/material/tjänster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6 500 000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Övriga externa kostnader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300 000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Personalkostnader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3</a:t>
                      </a:r>
                      <a:r>
                        <a:rPr lang="sv-SE" baseline="0" dirty="0"/>
                        <a:t> 60</a:t>
                      </a:r>
                      <a:r>
                        <a:rPr lang="sv-SE" dirty="0"/>
                        <a:t>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Avskrivningar av materiella anläggningar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600 000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b="1" dirty="0"/>
                        <a:t>Summa rörelsekostnader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1" dirty="0"/>
                        <a:t>1</a:t>
                      </a:r>
                      <a:r>
                        <a:rPr lang="sv-SE" b="1" dirty="0"/>
                        <a:t>1 0</a:t>
                      </a:r>
                      <a:r>
                        <a:rPr lang="cs-CZ" b="1" dirty="0"/>
                        <a:t>00 000</a:t>
                      </a:r>
                      <a:endParaRPr lang="sv-SE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>
                          <a:solidFill>
                            <a:schemeClr val="bg1"/>
                          </a:solidFill>
                        </a:rPr>
                        <a:t>Rörelseresultat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Räntekostnader och liknande resultatposter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30 000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b="1" dirty="0"/>
                        <a:t>Budgeterat resultat före skatt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b="1" dirty="0"/>
                        <a:t>-370 000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09168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FD83B4B-0DD7-8B19-6A7F-046618EDE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DC56BBCC-EFD4-AD59-D306-D889C5C016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4572000"/>
            <a:ext cx="121920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xmlns="" id="{93C3C8EC-AA9D-34B0-BA60-C7B8C6C61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772508"/>
            <a:ext cx="10772775" cy="1658198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rgbClr val="FFFFFF"/>
                </a:solidFill>
              </a:rPr>
              <a:t>Agenda</a:t>
            </a:r>
          </a:p>
        </p:txBody>
      </p:sp>
      <p:graphicFrame>
        <p:nvGraphicFramePr>
          <p:cNvPr id="5" name="Platshållare för innehåll 4">
            <a:extLst>
              <a:ext uri="{FF2B5EF4-FFF2-40B4-BE49-F238E27FC236}">
                <a16:creationId xmlns:a16="http://schemas.microsoft.com/office/drawing/2014/main" xmlns="" id="{919CC6FB-DF78-A2E3-EFD3-89CAEB14A5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0673042"/>
              </p:ext>
              <p:ext uri="{E7BDC344-281C-4309-B0C6-D0EE65EED2A8}">
                <p202:designPr xmlns:p202="http://schemas.microsoft.com/office/powerpoint/2020/02/main" xmlns="">
                  <p202:designTagLst>
                    <p202:designTag name="ARCH:1:CLS" val="StackedSequentialRowTable"/>
                  </p202:designTagLst>
                </p202:designPr>
              </p:ext>
            </p:extLst>
          </p:nvPr>
        </p:nvGraphicFramePr>
        <p:xfrm>
          <a:off x="1705919" y="1066416"/>
          <a:ext cx="9080986" cy="2800992"/>
        </p:xfrm>
        <a:graphic>
          <a:graphicData uri="http://schemas.openxmlformats.org/drawingml/2006/table">
            <a:tbl>
              <a:tblPr bandRow="1">
                <a:noFill/>
                <a:tableStyleId>{5C22544A-7EE6-4342-B048-85BDC9FD1C3A}</a:tableStyleId>
              </a:tblPr>
              <a:tblGrid>
                <a:gridCol w="1970157">
                  <a:extLst>
                    <a:ext uri="{9D8B030D-6E8A-4147-A177-3AD203B41FA5}">
                      <a16:colId xmlns:a16="http://schemas.microsoft.com/office/drawing/2014/main" xmlns="" val="2470460374"/>
                    </a:ext>
                  </a:extLst>
                </a:gridCol>
                <a:gridCol w="7110829">
                  <a:extLst>
                    <a:ext uri="{9D8B030D-6E8A-4147-A177-3AD203B41FA5}">
                      <a16:colId xmlns:a16="http://schemas.microsoft.com/office/drawing/2014/main" xmlns="" val="3027165353"/>
                    </a:ext>
                  </a:extLst>
                </a:gridCol>
              </a:tblGrid>
              <a:tr h="7002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2800" b="1" cap="none" spc="0" dirty="0">
                          <a:solidFill>
                            <a:schemeClr val="accent1"/>
                          </a:solidFill>
                        </a:rPr>
                        <a:t>11</a:t>
                      </a:r>
                    </a:p>
                  </a:txBody>
                  <a:tcPr marL="120272" marR="120272" marT="120272" marB="1202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v-SE" sz="1800" b="1" cap="none" spc="0" dirty="0">
                          <a:solidFill>
                            <a:schemeClr val="tx1"/>
                          </a:solidFill>
                        </a:rPr>
                        <a:t>Fastställande av verksamhetsplan samt behandling av ekonomisk plan*</a:t>
                      </a:r>
                    </a:p>
                  </a:txBody>
                  <a:tcPr marL="120272" marR="120272" marT="120272" marB="1202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80905651"/>
                  </a:ext>
                </a:extLst>
              </a:tr>
              <a:tr h="7002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2800" b="1" cap="none" spc="0" dirty="0">
                          <a:solidFill>
                            <a:schemeClr val="accent1"/>
                          </a:solidFill>
                        </a:rPr>
                        <a:t>12</a:t>
                      </a:r>
                    </a:p>
                  </a:txBody>
                  <a:tcPr marL="120272" marR="120272" marT="120272" marB="1202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v-SE" sz="1800" b="1" cap="none" spc="0" dirty="0">
                          <a:solidFill>
                            <a:schemeClr val="tx1"/>
                          </a:solidFill>
                        </a:rPr>
                        <a:t>Behandling av i rätt tid inkomna motioner</a:t>
                      </a:r>
                    </a:p>
                  </a:txBody>
                  <a:tcPr marL="120272" marR="120272" marT="120272" marB="1202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97784765"/>
                  </a:ext>
                </a:extLst>
              </a:tr>
              <a:tr h="7002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2800" b="1" cap="none" spc="0" dirty="0">
                          <a:solidFill>
                            <a:schemeClr val="accent1"/>
                          </a:solidFill>
                        </a:rPr>
                        <a:t>13</a:t>
                      </a:r>
                    </a:p>
                  </a:txBody>
                  <a:tcPr marL="120272" marR="120272" marT="120272" marB="1202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v-SE" sz="1800" b="1" cap="none" spc="0" dirty="0">
                          <a:solidFill>
                            <a:schemeClr val="tx1"/>
                          </a:solidFill>
                        </a:rPr>
                        <a:t>Fastställande av antalet övriga ledamöter</a:t>
                      </a:r>
                    </a:p>
                  </a:txBody>
                  <a:tcPr marL="120272" marR="120272" marT="120272" marB="1202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65538269"/>
                  </a:ext>
                </a:extLst>
              </a:tr>
              <a:tr h="7002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2800" b="1" cap="none" spc="0" dirty="0">
                          <a:solidFill>
                            <a:schemeClr val="accent1"/>
                          </a:solidFill>
                        </a:rPr>
                        <a:t>14</a:t>
                      </a:r>
                    </a:p>
                  </a:txBody>
                  <a:tcPr marL="120272" marR="120272" marT="120272" marB="1202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v-SE" sz="1800" b="1" cap="none" spc="0" dirty="0">
                          <a:solidFill>
                            <a:schemeClr val="tx1"/>
                          </a:solidFill>
                        </a:rPr>
                        <a:t>Föredragning av valberedningens förslag </a:t>
                      </a:r>
                    </a:p>
                  </a:txBody>
                  <a:tcPr marL="120272" marR="120272" marT="120272" marB="1202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93290662"/>
                  </a:ext>
                </a:extLst>
              </a:tr>
            </a:tbl>
          </a:graphicData>
        </a:graphic>
      </p:graphicFrame>
      <p:pic>
        <p:nvPicPr>
          <p:cNvPr id="4" name="Bildobjekt 3">
            <a:extLst>
              <a:ext uri="{FF2B5EF4-FFF2-40B4-BE49-F238E27FC236}">
                <a16:creationId xmlns:a16="http://schemas.microsoft.com/office/drawing/2014/main" xmlns="" id="{4264DC5E-A98A-499A-CF05-257726210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9621" y="5089470"/>
            <a:ext cx="1091279" cy="13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4553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xmlns="" id="{3AACEE61-08C7-3E92-FDFA-1093D6CE1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14	Valberedningens förslag</a:t>
            </a:r>
          </a:p>
        </p:txBody>
      </p:sp>
      <p:pic>
        <p:nvPicPr>
          <p:cNvPr id="6" name="Platshållare för bild 5" descr="Övre vy över en cirkulär labyrint">
            <a:extLst>
              <a:ext uri="{FF2B5EF4-FFF2-40B4-BE49-F238E27FC236}">
                <a16:creationId xmlns:a16="http://schemas.microsoft.com/office/drawing/2014/main" xmlns="" id="{6270895E-3AD7-5B98-3AE0-087CB6219F3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50" b="1875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595329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xmlns="" id="{E6E5DBBE-4831-9FA2-5050-7C37301AE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Valberedningens förslag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xmlns="" id="{1150C008-CE77-E889-08CB-45B2188B85C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Ledamöter med ett (1) år kvar</a:t>
            </a:r>
          </a:p>
          <a:p>
            <a:r>
              <a:rPr lang="sv-SE"/>
              <a:t>- Johan Östling</a:t>
            </a:r>
            <a:endParaRPr lang="sv-SE">
              <a:ea typeface="Calibri Light"/>
              <a:cs typeface="Calibri Light"/>
            </a:endParaRPr>
          </a:p>
          <a:p>
            <a:r>
              <a:rPr lang="sv-SE"/>
              <a:t>- Peder Stockman </a:t>
            </a:r>
            <a:endParaRPr lang="sv-SE">
              <a:ea typeface="Calibri Light" panose="020F0302020204030204"/>
              <a:cs typeface="Calibri Light" panose="020F0302020204030204"/>
            </a:endParaRP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xmlns="" id="{964BF851-FE4F-0784-DD93-D59CB2F09B1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Nyval/omval för en tid av två (2) år</a:t>
            </a:r>
          </a:p>
          <a:p>
            <a:r>
              <a:rPr lang="sv-SE"/>
              <a:t>- Lisa Wikström</a:t>
            </a:r>
            <a:endParaRPr lang="sv-SE">
              <a:ea typeface="Calibri Light"/>
              <a:cs typeface="Calibri Light"/>
            </a:endParaRPr>
          </a:p>
          <a:p>
            <a:r>
              <a:rPr lang="sv-SE"/>
              <a:t>- Tomas Sundström</a:t>
            </a:r>
            <a:endParaRPr lang="sv-SE">
              <a:ea typeface="Calibri Light" panose="020F0302020204030204"/>
              <a:cs typeface="Calibri Light" panose="020F0302020204030204"/>
            </a:endParaRPr>
          </a:p>
          <a:p>
            <a:r>
              <a:rPr lang="sv-SE"/>
              <a:t>- Henrik Erlandsson (Ny val)</a:t>
            </a:r>
            <a:endParaRPr lang="sv-SE">
              <a:ea typeface="Calibri Light" panose="020F0302020204030204"/>
              <a:cs typeface="Calibri Light" panose="020F0302020204030204"/>
            </a:endParaRPr>
          </a:p>
        </p:txBody>
      </p:sp>
      <p:sp>
        <p:nvSpPr>
          <p:cNvPr id="5" name="Platshållare för innehåll 3">
            <a:extLst>
              <a:ext uri="{FF2B5EF4-FFF2-40B4-BE49-F238E27FC236}">
                <a16:creationId xmlns:a16="http://schemas.microsoft.com/office/drawing/2014/main" xmlns="" id="{1372EB86-54C0-CAC5-90E5-7BE6274D18F7}"/>
              </a:ext>
            </a:extLst>
          </p:cNvPr>
          <p:cNvSpPr txBox="1">
            <a:spLocks/>
          </p:cNvSpPr>
          <p:nvPr/>
        </p:nvSpPr>
        <p:spPr>
          <a:xfrm>
            <a:off x="696088" y="4554775"/>
            <a:ext cx="466344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b="1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6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6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Ordförande för en tid av ett (1) år</a:t>
            </a:r>
          </a:p>
          <a:p>
            <a:r>
              <a:rPr lang="sv-SE" dirty="0"/>
              <a:t>- Veronica </a:t>
            </a:r>
            <a:r>
              <a:rPr lang="sv-SE" dirty="0" err="1"/>
              <a:t>Apelqvist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403864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EBA400C-1B97-DC2B-ED4B-C2818236D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AF9F33D4-031F-BFF3-0668-EE00EFCDE1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4572000"/>
            <a:ext cx="121920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xmlns="" id="{A1893509-5319-0F8C-0B57-CD4CDDC99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772508"/>
            <a:ext cx="10772775" cy="1658198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rgbClr val="FFFFFF"/>
                </a:solidFill>
              </a:rPr>
              <a:t>Agenda</a:t>
            </a:r>
          </a:p>
        </p:txBody>
      </p:sp>
      <p:graphicFrame>
        <p:nvGraphicFramePr>
          <p:cNvPr id="5" name="Platshållare för innehåll 4">
            <a:extLst>
              <a:ext uri="{FF2B5EF4-FFF2-40B4-BE49-F238E27FC236}">
                <a16:creationId xmlns:a16="http://schemas.microsoft.com/office/drawing/2014/main" xmlns="" id="{6A7139F3-289A-F218-BE61-DEC4C84FA2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9266167"/>
              </p:ext>
              <p:ext uri="{E7BDC344-281C-4309-B0C6-D0EE65EED2A8}">
                <p202:designPr xmlns:p202="http://schemas.microsoft.com/office/powerpoint/2020/02/main" xmlns="">
                  <p202:designTagLst>
                    <p202:designTag name="ARCH:1:CLS" val="StackedSequentialRowTable"/>
                  </p202:designTagLst>
                </p202:designPr>
              </p:ext>
            </p:extLst>
          </p:nvPr>
        </p:nvGraphicFramePr>
        <p:xfrm>
          <a:off x="1555507" y="950667"/>
          <a:ext cx="9080986" cy="2586712"/>
        </p:xfrm>
        <a:graphic>
          <a:graphicData uri="http://schemas.openxmlformats.org/drawingml/2006/table">
            <a:tbl>
              <a:tblPr bandRow="1">
                <a:noFill/>
                <a:tableStyleId>{5C22544A-7EE6-4342-B048-85BDC9FD1C3A}</a:tableStyleId>
              </a:tblPr>
              <a:tblGrid>
                <a:gridCol w="1970157">
                  <a:extLst>
                    <a:ext uri="{9D8B030D-6E8A-4147-A177-3AD203B41FA5}">
                      <a16:colId xmlns:a16="http://schemas.microsoft.com/office/drawing/2014/main" xmlns="" val="2470460374"/>
                    </a:ext>
                  </a:extLst>
                </a:gridCol>
                <a:gridCol w="7110829">
                  <a:extLst>
                    <a:ext uri="{9D8B030D-6E8A-4147-A177-3AD203B41FA5}">
                      <a16:colId xmlns:a16="http://schemas.microsoft.com/office/drawing/2014/main" xmlns="" val="3027165353"/>
                    </a:ext>
                  </a:extLst>
                </a:gridCol>
              </a:tblGrid>
              <a:tr h="7002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2800" b="1" cap="none" spc="0" dirty="0">
                          <a:solidFill>
                            <a:schemeClr val="accent1"/>
                          </a:solidFill>
                        </a:rPr>
                        <a:t>15</a:t>
                      </a:r>
                    </a:p>
                  </a:txBody>
                  <a:tcPr marL="120272" marR="120272" marT="120272" marB="1202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v-SE" sz="1800" b="1" cap="none" spc="0" dirty="0">
                          <a:solidFill>
                            <a:schemeClr val="tx1"/>
                          </a:solidFill>
                        </a:rPr>
                        <a:t>Val av</a:t>
                      </a:r>
                    </a:p>
                    <a:p>
                      <a:pPr marL="342900" indent="-342900" algn="l">
                        <a:buAutoNum type="alphaLcParenR"/>
                      </a:pPr>
                      <a:r>
                        <a:rPr lang="sv-SE" sz="1800" b="1" cap="none" spc="0" dirty="0">
                          <a:solidFill>
                            <a:schemeClr val="tx1"/>
                          </a:solidFill>
                        </a:rPr>
                        <a:t>Klubbens ordförande för en tid av ett (1) år</a:t>
                      </a:r>
                    </a:p>
                    <a:p>
                      <a:pPr marL="342900" indent="-342900" algn="l">
                        <a:buAutoNum type="alphaLcParenR"/>
                      </a:pPr>
                      <a:r>
                        <a:rPr lang="sv-SE" sz="1800" b="1" cap="none" spc="0" dirty="0">
                          <a:solidFill>
                            <a:schemeClr val="tx1"/>
                          </a:solidFill>
                        </a:rPr>
                        <a:t>Halva antalet övriga ledamöter i styrelsen för en tid av två (2) år</a:t>
                      </a:r>
                    </a:p>
                    <a:p>
                      <a:pPr marL="342900" indent="-342900" algn="l">
                        <a:buAutoNum type="alphaLcParenR"/>
                      </a:pPr>
                      <a:r>
                        <a:rPr lang="sv-SE" sz="1800" b="1" cap="none" spc="0" dirty="0">
                          <a:solidFill>
                            <a:schemeClr val="tx1"/>
                          </a:solidFill>
                        </a:rPr>
                        <a:t>3 ledamöter i valberedningen för en tid av ett (1) år varav en ordförande</a:t>
                      </a:r>
                    </a:p>
                    <a:p>
                      <a:pPr marL="342900" indent="-342900" algn="l">
                        <a:buAutoNum type="alphaLcParenR"/>
                      </a:pPr>
                      <a:r>
                        <a:rPr lang="sv-SE" sz="1800" b="1" cap="none" spc="0" dirty="0">
                          <a:solidFill>
                            <a:schemeClr val="tx1"/>
                          </a:solidFill>
                        </a:rPr>
                        <a:t>Direktiv till styrelsen inför bolagsstämman om val av ordförande, styrelseledamöter och revisor i Luleå Golf AB</a:t>
                      </a:r>
                    </a:p>
                  </a:txBody>
                  <a:tcPr marL="120272" marR="120272" marT="120272" marB="1202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80905651"/>
                  </a:ext>
                </a:extLst>
              </a:tr>
              <a:tr h="7002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2800" b="1" cap="none" spc="0" dirty="0">
                          <a:solidFill>
                            <a:schemeClr val="accent1"/>
                          </a:solidFill>
                        </a:rPr>
                        <a:t>16</a:t>
                      </a:r>
                    </a:p>
                  </a:txBody>
                  <a:tcPr marL="120272" marR="120272" marT="120272" marB="1202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v-SE" sz="1800" b="1" cap="none" spc="0" dirty="0">
                          <a:solidFill>
                            <a:schemeClr val="tx1"/>
                          </a:solidFill>
                        </a:rPr>
                        <a:t>Övriga frågor och information</a:t>
                      </a:r>
                    </a:p>
                  </a:txBody>
                  <a:tcPr marL="120272" marR="120272" marT="120272" marB="1202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97784765"/>
                  </a:ext>
                </a:extLst>
              </a:tr>
            </a:tbl>
          </a:graphicData>
        </a:graphic>
      </p:graphicFrame>
      <p:pic>
        <p:nvPicPr>
          <p:cNvPr id="4" name="Bildobjekt 3">
            <a:extLst>
              <a:ext uri="{FF2B5EF4-FFF2-40B4-BE49-F238E27FC236}">
                <a16:creationId xmlns:a16="http://schemas.microsoft.com/office/drawing/2014/main" xmlns="" id="{07ACF77C-AAE4-2E9A-5CEF-45C47ECB9A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9621" y="5089470"/>
            <a:ext cx="1091279" cy="13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5214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>
                <a:ea typeface="Calibri Light"/>
                <a:cs typeface="Calibri Light"/>
              </a:rPr>
              <a:t>Beslut  - årsmötet 2026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Summering tagna beslut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85854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xmlns="" id="{F73700A0-18B5-D927-CA10-E82BFD2B2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16	Övriga frågor och information</a:t>
            </a:r>
          </a:p>
        </p:txBody>
      </p:sp>
      <p:pic>
        <p:nvPicPr>
          <p:cNvPr id="6" name="Platshållare för bild 5" descr="Kompass och karta">
            <a:extLst>
              <a:ext uri="{FF2B5EF4-FFF2-40B4-BE49-F238E27FC236}">
                <a16:creationId xmlns:a16="http://schemas.microsoft.com/office/drawing/2014/main" xmlns="" id="{153B7E15-878D-9295-2E7D-5CA4A416A3B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5" b="349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652338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02B52E0-20D7-12A9-A307-63609A9FA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xmlns="" id="{F774A568-6596-FD80-05BB-EC351F29A5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sz="3200" dirty="0"/>
              <a:t>Vision </a:t>
            </a:r>
            <a:r>
              <a:rPr lang="sv-SE" dirty="0"/>
              <a:t/>
            </a:r>
            <a:br>
              <a:rPr lang="sv-SE" dirty="0"/>
            </a:br>
            <a:r>
              <a:rPr lang="sv-SE" b="1" dirty="0"/>
              <a:t>Luleå Golfklubb 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xmlns="" id="{6D5A6689-B40B-0907-AEE4-92FA9726E1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v-SE" sz="2800" dirty="0"/>
              <a:t>2030</a:t>
            </a:r>
          </a:p>
        </p:txBody>
      </p:sp>
    </p:spTree>
    <p:extLst>
      <p:ext uri="{BB962C8B-B14F-4D97-AF65-F5344CB8AC3E}">
        <p14:creationId xmlns:p14="http://schemas.microsoft.com/office/powerpoint/2010/main" val="56781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96B5D348-7EC8-56FD-475A-835010E77C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0054495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03153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0E0C305-08B5-4F26-86AF-FDB9EEF280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B7E9B3C-93A7-4A55-A895-CEC73DEB66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AF92608-C97D-46FC-8887-3DA730981D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2DFED0-2116-4C1B-A4B5-D2AA0E99C0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E3D796-28F7-4E3E-A9DF-93AB06C202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4F05397-6E52-4F0E-AA37-8E54A3A063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20C7ED1-4906-457A-9878-12860C58BD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0E0C305-08B5-4F26-86AF-FDB9EEF280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0" fill="hold"/>
                                        <p:tgtEl>
                                          <p:spTgt spid="2">
                                            <p:graphicEl>
                                              <a:dgm id="{80E0C305-08B5-4F26-86AF-FDB9EEF280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0" fill="hold"/>
                                        <p:tgtEl>
                                          <p:spTgt spid="2">
                                            <p:graphicEl>
                                              <a:dgm id="{80E0C305-08B5-4F26-86AF-FDB9EEF280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0"/>
                                        <p:tgtEl>
                                          <p:spTgt spid="2">
                                            <p:graphicEl>
                                              <a:dgm id="{80E0C305-08B5-4F26-86AF-FDB9EEF280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B7E9B3C-93A7-4A55-A895-CEC73DEB66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0" fill="hold"/>
                                        <p:tgtEl>
                                          <p:spTgt spid="2">
                                            <p:graphicEl>
                                              <a:dgm id="{AB7E9B3C-93A7-4A55-A895-CEC73DEB66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0" fill="hold"/>
                                        <p:tgtEl>
                                          <p:spTgt spid="2">
                                            <p:graphicEl>
                                              <a:dgm id="{AB7E9B3C-93A7-4A55-A895-CEC73DEB66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0"/>
                                        <p:tgtEl>
                                          <p:spTgt spid="2">
                                            <p:graphicEl>
                                              <a:dgm id="{AB7E9B3C-93A7-4A55-A895-CEC73DEB66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AF92608-C97D-46FC-8887-3DA730981D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0" fill="hold"/>
                                        <p:tgtEl>
                                          <p:spTgt spid="2">
                                            <p:graphicEl>
                                              <a:dgm id="{9AF92608-C97D-46FC-8887-3DA730981D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0" fill="hold"/>
                                        <p:tgtEl>
                                          <p:spTgt spid="2">
                                            <p:graphicEl>
                                              <a:dgm id="{9AF92608-C97D-46FC-8887-3DA730981D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0"/>
                                        <p:tgtEl>
                                          <p:spTgt spid="2">
                                            <p:graphicEl>
                                              <a:dgm id="{9AF92608-C97D-46FC-8887-3DA730981D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2DFED0-2116-4C1B-A4B5-D2AA0E99C0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0" fill="hold"/>
                                        <p:tgtEl>
                                          <p:spTgt spid="2">
                                            <p:graphicEl>
                                              <a:dgm id="{9D2DFED0-2116-4C1B-A4B5-D2AA0E99C0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0" fill="hold"/>
                                        <p:tgtEl>
                                          <p:spTgt spid="2">
                                            <p:graphicEl>
                                              <a:dgm id="{9D2DFED0-2116-4C1B-A4B5-D2AA0E99C0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500"/>
                                        <p:tgtEl>
                                          <p:spTgt spid="2">
                                            <p:graphicEl>
                                              <a:dgm id="{9D2DFED0-2116-4C1B-A4B5-D2AA0E99C0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E3D796-28F7-4E3E-A9DF-93AB06C202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0" fill="hold"/>
                                        <p:tgtEl>
                                          <p:spTgt spid="2">
                                            <p:graphicEl>
                                              <a:dgm id="{9DE3D796-28F7-4E3E-A9DF-93AB06C202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0" fill="hold"/>
                                        <p:tgtEl>
                                          <p:spTgt spid="2">
                                            <p:graphicEl>
                                              <a:dgm id="{9DE3D796-28F7-4E3E-A9DF-93AB06C202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500"/>
                                        <p:tgtEl>
                                          <p:spTgt spid="2">
                                            <p:graphicEl>
                                              <a:dgm id="{9DE3D796-28F7-4E3E-A9DF-93AB06C202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25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4F05397-6E52-4F0E-AA37-8E54A3A063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0" fill="hold"/>
                                        <p:tgtEl>
                                          <p:spTgt spid="2">
                                            <p:graphicEl>
                                              <a:dgm id="{D4F05397-6E52-4F0E-AA37-8E54A3A063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0" fill="hold"/>
                                        <p:tgtEl>
                                          <p:spTgt spid="2">
                                            <p:graphicEl>
                                              <a:dgm id="{D4F05397-6E52-4F0E-AA37-8E54A3A063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500"/>
                                        <p:tgtEl>
                                          <p:spTgt spid="2">
                                            <p:graphicEl>
                                              <a:dgm id="{D4F05397-6E52-4F0E-AA37-8E54A3A063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20C7ED1-4906-457A-9878-12860C58BD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0" fill="hold"/>
                                        <p:tgtEl>
                                          <p:spTgt spid="2">
                                            <p:graphicEl>
                                              <a:dgm id="{020C7ED1-4906-457A-9878-12860C58BD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0" fill="hold"/>
                                        <p:tgtEl>
                                          <p:spTgt spid="2">
                                            <p:graphicEl>
                                              <a:dgm id="{020C7ED1-4906-457A-9878-12860C58BD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500"/>
                                        <p:tgtEl>
                                          <p:spTgt spid="2">
                                            <p:graphicEl>
                                              <a:dgm id="{020C7ED1-4906-457A-9878-12860C58BD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2" grpId="1">
        <p:bldSub>
          <a:bldDgm bld="one"/>
        </p:bldSub>
      </p:bldGraphic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Golfbanan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676643218"/>
              </p:ext>
            </p:extLst>
          </p:nvPr>
        </p:nvGraphicFramePr>
        <p:xfrm>
          <a:off x="1581834" y="2182267"/>
          <a:ext cx="8110806" cy="38387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588998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Klubbhuset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764904324"/>
              </p:ext>
            </p:extLst>
          </p:nvPr>
        </p:nvGraphicFramePr>
        <p:xfrm>
          <a:off x="1581834" y="2182267"/>
          <a:ext cx="8110806" cy="38387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81311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Range och träningsområden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619355250"/>
              </p:ext>
            </p:extLst>
          </p:nvPr>
        </p:nvGraphicFramePr>
        <p:xfrm>
          <a:off x="1581834" y="2182267"/>
          <a:ext cx="8110806" cy="38387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103403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Medlemsaktiviteter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186405305"/>
              </p:ext>
            </p:extLst>
          </p:nvPr>
        </p:nvGraphicFramePr>
        <p:xfrm>
          <a:off x="1581834" y="2182267"/>
          <a:ext cx="8110806" cy="38387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195537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Tävlingar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184450120"/>
              </p:ext>
            </p:extLst>
          </p:nvPr>
        </p:nvGraphicFramePr>
        <p:xfrm>
          <a:off x="1581834" y="2182267"/>
          <a:ext cx="8110806" cy="38387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530366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Personalen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929019902"/>
              </p:ext>
            </p:extLst>
          </p:nvPr>
        </p:nvGraphicFramePr>
        <p:xfrm>
          <a:off x="1581834" y="2182267"/>
          <a:ext cx="8110806" cy="38387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383966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xmlns="" id="{2F33FBCD-0CC5-7D0F-954C-AC337F507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Stämmans avslutande</a:t>
            </a:r>
          </a:p>
        </p:txBody>
      </p:sp>
      <p:pic>
        <p:nvPicPr>
          <p:cNvPr id="6" name="Platshållare för bild 5" descr="Klubba som vila på blocket">
            <a:extLst>
              <a:ext uri="{FF2B5EF4-FFF2-40B4-BE49-F238E27FC236}">
                <a16:creationId xmlns:a16="http://schemas.microsoft.com/office/drawing/2014/main" xmlns="" id="{0D4CBEFC-5796-858F-F4B3-0D40CE914D7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50" b="1875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87419441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">
  <a:themeElements>
    <a:clrScheme name="LGK">
      <a:dk1>
        <a:srgbClr val="162F33"/>
      </a:dk1>
      <a:lt1>
        <a:sysClr val="window" lastClr="FFFFFF"/>
      </a:lt1>
      <a:dk2>
        <a:srgbClr val="162F33"/>
      </a:dk2>
      <a:lt2>
        <a:srgbClr val="EAF0E0"/>
      </a:lt2>
      <a:accent1>
        <a:srgbClr val="162F33"/>
      </a:accent1>
      <a:accent2>
        <a:srgbClr val="A8B97F"/>
      </a:accent2>
      <a:accent3>
        <a:srgbClr val="C0C8D0"/>
      </a:accent3>
      <a:accent4>
        <a:srgbClr val="657689"/>
      </a:accent4>
      <a:accent5>
        <a:srgbClr val="7A855D"/>
      </a:accent5>
      <a:accent6>
        <a:srgbClr val="C00000"/>
      </a:accent6>
      <a:hlink>
        <a:srgbClr val="2370CD"/>
      </a:hlink>
      <a:folHlink>
        <a:srgbClr val="877589"/>
      </a:folHlink>
    </a:clrScheme>
    <a:fontScheme name="Metropo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176590</TotalTime>
  <Words>1744</Words>
  <Application>Microsoft Office PowerPoint</Application>
  <PresentationFormat>Bredbild</PresentationFormat>
  <Paragraphs>357</Paragraphs>
  <Slides>37</Slides>
  <Notes>16</Notes>
  <HiddenSlides>2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37</vt:i4>
      </vt:variant>
    </vt:vector>
  </HeadingPairs>
  <TitlesOfParts>
    <vt:vector size="43" baseType="lpstr">
      <vt:lpstr>Aptos</vt:lpstr>
      <vt:lpstr>Arial</vt:lpstr>
      <vt:lpstr>Calibri</vt:lpstr>
      <vt:lpstr>Calibri Light</vt:lpstr>
      <vt:lpstr>Wingdings</vt:lpstr>
      <vt:lpstr>Metropol</vt:lpstr>
      <vt:lpstr>Årsmöte LULEÅ GOLFKLUBB</vt:lpstr>
      <vt:lpstr>PowerPoint-presentation</vt:lpstr>
      <vt:lpstr>PowerPoint-presentation</vt:lpstr>
      <vt:lpstr>Agenda</vt:lpstr>
      <vt:lpstr>Luleå Golfklubb 2025</vt:lpstr>
      <vt:lpstr>Luleå Golfklubb 2025</vt:lpstr>
      <vt:lpstr>Årsredovisning Luleå Golfklubb</vt:lpstr>
      <vt:lpstr>Luleå Golf AB 2025</vt:lpstr>
      <vt:lpstr>Årsredovisning Luleå Golf AB</vt:lpstr>
      <vt:lpstr>Verksamhetsplan uppföljning 2024</vt:lpstr>
      <vt:lpstr>Verksamhetsplan uppföljning 2025</vt:lpstr>
      <vt:lpstr>Verksamhetsplan aktiviteter 2026</vt:lpstr>
      <vt:lpstr>Ny medlemsapp</vt:lpstr>
      <vt:lpstr>Loialcard</vt:lpstr>
      <vt:lpstr>2026 - 2030</vt:lpstr>
      <vt:lpstr>Medlems-undersökningen 2025 </vt:lpstr>
      <vt:lpstr>07  Revisorernas berättelse</vt:lpstr>
      <vt:lpstr>Agenda</vt:lpstr>
      <vt:lpstr>Luleå Golfklubb 2026</vt:lpstr>
      <vt:lpstr>Luleå Golf AB 2026</vt:lpstr>
      <vt:lpstr>Budget Luleå Golfklubb 2026 </vt:lpstr>
      <vt:lpstr>Budget Luleå Golf AB 2026 </vt:lpstr>
      <vt:lpstr>Agenda</vt:lpstr>
      <vt:lpstr>14 Valberedningens förslag</vt:lpstr>
      <vt:lpstr>Valberedningens förslag</vt:lpstr>
      <vt:lpstr>Agenda</vt:lpstr>
      <vt:lpstr>Beslut  - årsmötet 2026</vt:lpstr>
      <vt:lpstr>16 Övriga frågor och information</vt:lpstr>
      <vt:lpstr>Vision  Luleå Golfklubb  </vt:lpstr>
      <vt:lpstr>PowerPoint-presentation</vt:lpstr>
      <vt:lpstr>Golfbanan</vt:lpstr>
      <vt:lpstr>Klubbhuset</vt:lpstr>
      <vt:lpstr>Range och träningsområden</vt:lpstr>
      <vt:lpstr>Medlemsaktiviteter</vt:lpstr>
      <vt:lpstr>Tävlingar</vt:lpstr>
      <vt:lpstr>Personalen</vt:lpstr>
      <vt:lpstr>Stämmans avslutande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Årsmöte Luleå Golfklubb</dc:title>
  <dc:creator>Lisa Wikström</dc:creator>
  <cp:lastModifiedBy>Carin Bylund</cp:lastModifiedBy>
  <cp:revision>329</cp:revision>
  <dcterms:created xsi:type="dcterms:W3CDTF">2025-02-10T16:54:09Z</dcterms:created>
  <dcterms:modified xsi:type="dcterms:W3CDTF">2026-03-13T11:17:41Z</dcterms:modified>
</cp:coreProperties>
</file>